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Lst>
  <p:notesMasterIdLst>
    <p:notesMasterId r:id="rId27"/>
  </p:notesMasterIdLst>
  <p:sldIdLst>
    <p:sldId id="287" r:id="rId6"/>
    <p:sldId id="299" r:id="rId7"/>
    <p:sldId id="7478" r:id="rId8"/>
    <p:sldId id="7473" r:id="rId9"/>
    <p:sldId id="297" r:id="rId10"/>
    <p:sldId id="291" r:id="rId11"/>
    <p:sldId id="292" r:id="rId12"/>
    <p:sldId id="1667" r:id="rId13"/>
    <p:sldId id="7477" r:id="rId14"/>
    <p:sldId id="7471" r:id="rId15"/>
    <p:sldId id="7472" r:id="rId16"/>
    <p:sldId id="304" r:id="rId17"/>
    <p:sldId id="7475" r:id="rId18"/>
    <p:sldId id="7474" r:id="rId19"/>
    <p:sldId id="305" r:id="rId20"/>
    <p:sldId id="294" r:id="rId21"/>
    <p:sldId id="300" r:id="rId22"/>
    <p:sldId id="290" r:id="rId23"/>
    <p:sldId id="303" r:id="rId24"/>
    <p:sldId id="302" r:id="rId25"/>
    <p:sldId id="296"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6BE65A7-9169-4A87-8C63-20E333264E2E}">
          <p14:sldIdLst>
            <p14:sldId id="287"/>
            <p14:sldId id="299"/>
            <p14:sldId id="7478"/>
            <p14:sldId id="7473"/>
            <p14:sldId id="297"/>
            <p14:sldId id="291"/>
            <p14:sldId id="292"/>
            <p14:sldId id="1667"/>
            <p14:sldId id="7477"/>
            <p14:sldId id="7471"/>
            <p14:sldId id="7472"/>
            <p14:sldId id="304"/>
            <p14:sldId id="7475"/>
            <p14:sldId id="7474"/>
            <p14:sldId id="305"/>
            <p14:sldId id="294"/>
            <p14:sldId id="300"/>
            <p14:sldId id="290"/>
            <p14:sldId id="303"/>
            <p14:sldId id="302"/>
            <p14:sldId id="29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CB0E0F-1CC9-4A68-3BB6-AE80CDAABE2D}" name="Keiser, Jacqueline J CIV USARMY CESAD (USA)" initials="KJJCUC(" userId="S::Jacqueline.J.Keiser@usace.army.mil::2db37911-babe-43e8-8484-31c40b1e848e" providerId="AD"/>
  <p188:author id="{22D0139C-C284-7C6D-5923-80BBFA30D98F}" name="Cristina" initials="C" userId="S::Cristina.Montenegro@usace.army.mil::dc90a8b2-fb1f-4604-87ce-7137a4b36f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E0000"/>
    <a:srgbClr val="66FFFF"/>
    <a:srgbClr val="9900FF"/>
    <a:srgbClr val="FF7AD2"/>
    <a:srgbClr val="00B1F2"/>
    <a:srgbClr val="92D050"/>
    <a:srgbClr val="C7AB93"/>
    <a:srgbClr val="FFC600"/>
    <a:srgbClr val="FF67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709" autoAdjust="0"/>
  </p:normalViewPr>
  <p:slideViewPr>
    <p:cSldViewPr snapToGrid="0">
      <p:cViewPr>
        <p:scale>
          <a:sx n="70" d="100"/>
          <a:sy n="70" d="100"/>
        </p:scale>
        <p:origin x="2034" y="7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A767FCF-1471-4D5E-B8EC-76173DA7FB9C}" type="datetimeFigureOut">
              <a:rPr lang="en-US" smtClean="0"/>
              <a:t>1/10/2024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354263C-446A-4C3D-BF6E-366863DDF2A6}" type="slidenum">
              <a:rPr lang="en-US" smtClean="0"/>
              <a:t>‹#›</a:t>
            </a:fld>
            <a:endParaRPr lang="en-US"/>
          </a:p>
        </p:txBody>
      </p:sp>
    </p:spTree>
    <p:extLst>
      <p:ext uri="{BB962C8B-B14F-4D97-AF65-F5344CB8AC3E}">
        <p14:creationId xmlns:p14="http://schemas.microsoft.com/office/powerpoint/2010/main" val="495875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 Jackie Keiser, Deputy for PPMD,, TF VIPR</a:t>
            </a:r>
          </a:p>
          <a:p>
            <a:r>
              <a:rPr lang="en-US" dirty="0"/>
              <a:t>Task force VIPR is a new organization within USACE but the mission is not new.  </a:t>
            </a:r>
          </a:p>
        </p:txBody>
      </p:sp>
      <p:sp>
        <p:nvSpPr>
          <p:cNvPr id="4" name="Slide Number Placeholder 3"/>
          <p:cNvSpPr>
            <a:spLocks noGrp="1"/>
          </p:cNvSpPr>
          <p:nvPr>
            <p:ph type="sldNum" sz="quarter" idx="5"/>
          </p:nvPr>
        </p:nvSpPr>
        <p:spPr/>
        <p:txBody>
          <a:bodyPr/>
          <a:lstStyle/>
          <a:p>
            <a:fld id="{A354263C-446A-4C3D-BF6E-366863DDF2A6}" type="slidenum">
              <a:rPr lang="en-US" smtClean="0"/>
              <a:t>1</a:t>
            </a:fld>
            <a:endParaRPr lang="en-US"/>
          </a:p>
        </p:txBody>
      </p:sp>
    </p:spTree>
    <p:extLst>
      <p:ext uri="{BB962C8B-B14F-4D97-AF65-F5344CB8AC3E}">
        <p14:creationId xmlns:p14="http://schemas.microsoft.com/office/powerpoint/2010/main" val="4221965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Ctr 2 FY24</a:t>
            </a:r>
          </a:p>
        </p:txBody>
      </p:sp>
      <p:sp>
        <p:nvSpPr>
          <p:cNvPr id="4" name="Slide Number Placeholder 3"/>
          <p:cNvSpPr>
            <a:spLocks noGrp="1"/>
          </p:cNvSpPr>
          <p:nvPr>
            <p:ph type="sldNum" sz="quarter" idx="5"/>
          </p:nvPr>
        </p:nvSpPr>
        <p:spPr/>
        <p:txBody>
          <a:bodyPr/>
          <a:lstStyle/>
          <a:p>
            <a:fld id="{A354263C-446A-4C3D-BF6E-366863DDF2A6}" type="slidenum">
              <a:rPr lang="en-US" smtClean="0"/>
              <a:t>19</a:t>
            </a:fld>
            <a:endParaRPr lang="en-US"/>
          </a:p>
        </p:txBody>
      </p:sp>
    </p:spTree>
    <p:extLst>
      <p:ext uri="{BB962C8B-B14F-4D97-AF65-F5344CB8AC3E}">
        <p14:creationId xmlns:p14="http://schemas.microsoft.com/office/powerpoint/2010/main" val="1957447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Ctr 2 FY24</a:t>
            </a:r>
          </a:p>
        </p:txBody>
      </p:sp>
      <p:sp>
        <p:nvSpPr>
          <p:cNvPr id="4" name="Slide Number Placeholder 3"/>
          <p:cNvSpPr>
            <a:spLocks noGrp="1"/>
          </p:cNvSpPr>
          <p:nvPr>
            <p:ph type="sldNum" sz="quarter" idx="5"/>
          </p:nvPr>
        </p:nvSpPr>
        <p:spPr/>
        <p:txBody>
          <a:bodyPr/>
          <a:lstStyle/>
          <a:p>
            <a:fld id="{A354263C-446A-4C3D-BF6E-366863DDF2A6}" type="slidenum">
              <a:rPr lang="en-US" smtClean="0"/>
              <a:t>20</a:t>
            </a:fld>
            <a:endParaRPr lang="en-US"/>
          </a:p>
        </p:txBody>
      </p:sp>
    </p:spTree>
    <p:extLst>
      <p:ext uri="{BB962C8B-B14F-4D97-AF65-F5344CB8AC3E}">
        <p14:creationId xmlns:p14="http://schemas.microsoft.com/office/powerpoint/2010/main" val="565732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Task Force VIPR</a:t>
            </a:r>
          </a:p>
          <a:p>
            <a:r>
              <a:rPr lang="en-US" dirty="0"/>
              <a:t>We look very much like a District, organized the same.  </a:t>
            </a:r>
          </a:p>
          <a:p>
            <a:r>
              <a:rPr lang="en-US" dirty="0"/>
              <a:t>Commander that reports directly to BG Hibner in SAD, treated like a District.  </a:t>
            </a:r>
          </a:p>
          <a:p>
            <a:r>
              <a:rPr lang="en-US" dirty="0"/>
              <a:t>GS15- Corporate board.  Some </a:t>
            </a:r>
            <a:r>
              <a:rPr lang="en-US" dirty="0" err="1"/>
              <a:t>reachback</a:t>
            </a:r>
            <a:r>
              <a:rPr lang="en-US" dirty="0"/>
              <a:t> to SAJ support offices, big difference is we share RM with SAJ.  </a:t>
            </a:r>
          </a:p>
          <a:p>
            <a:endParaRPr lang="en-US" dirty="0"/>
          </a:p>
          <a:p>
            <a:endParaRPr lang="en-US" dirty="0"/>
          </a:p>
          <a:p>
            <a:r>
              <a:rPr lang="en-US" dirty="0"/>
              <a:t>Commander – COL lives in Puerto Rico 6+ years</a:t>
            </a:r>
          </a:p>
          <a:p>
            <a:r>
              <a:rPr lang="en-US" dirty="0"/>
              <a:t>MAJ Ricardo </a:t>
            </a:r>
            <a:r>
              <a:rPr lang="en-US" dirty="0" err="1"/>
              <a:t>Hererro</a:t>
            </a:r>
            <a:r>
              <a:rPr lang="en-US" dirty="0"/>
              <a:t> </a:t>
            </a:r>
          </a:p>
        </p:txBody>
      </p:sp>
      <p:sp>
        <p:nvSpPr>
          <p:cNvPr id="4" name="Slide Number Placeholder 3"/>
          <p:cNvSpPr>
            <a:spLocks noGrp="1"/>
          </p:cNvSpPr>
          <p:nvPr>
            <p:ph type="sldNum" sz="quarter" idx="5"/>
          </p:nvPr>
        </p:nvSpPr>
        <p:spPr/>
        <p:txBody>
          <a:bodyPr/>
          <a:lstStyle/>
          <a:p>
            <a:fld id="{A354263C-446A-4C3D-BF6E-366863DDF2A6}" type="slidenum">
              <a:rPr lang="en-US" smtClean="0"/>
              <a:t>4</a:t>
            </a:fld>
            <a:endParaRPr lang="en-US"/>
          </a:p>
        </p:txBody>
      </p:sp>
    </p:spTree>
    <p:extLst>
      <p:ext uri="{BB962C8B-B14F-4D97-AF65-F5344CB8AC3E}">
        <p14:creationId xmlns:p14="http://schemas.microsoft.com/office/powerpoint/2010/main" val="222367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CG: Speak to massive mission set in Puerto Rico, unprecedented funding, critical need to get flood risk measures in place ASAP.</a:t>
            </a:r>
          </a:p>
          <a:p>
            <a:endParaRPr lang="en-US"/>
          </a:p>
          <a:p>
            <a:r>
              <a:rPr lang="en-US"/>
              <a:t>Stand up of TF VIPR to provide focused leadership for CW and one door to the Corps for the islands.  VIPR will oversee all construction.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4263C-446A-4C3D-BF6E-366863DDF2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369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Highlighted in yellow are the potential opportunities within the VIPR workload.</a:t>
            </a:r>
          </a:p>
          <a:p>
            <a:endParaRPr lang="en-US" dirty="0"/>
          </a:p>
          <a:p>
            <a:r>
              <a:rPr lang="en-US" dirty="0"/>
              <a:t>The following slides talk about a few of these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4263C-446A-4C3D-BF6E-366863DDF2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488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Contract 2 and 3 FY24</a:t>
            </a:r>
          </a:p>
        </p:txBody>
      </p:sp>
      <p:sp>
        <p:nvSpPr>
          <p:cNvPr id="4" name="Slide Number Placeholder 3"/>
          <p:cNvSpPr>
            <a:spLocks noGrp="1"/>
          </p:cNvSpPr>
          <p:nvPr>
            <p:ph type="sldNum" sz="quarter" idx="5"/>
          </p:nvPr>
        </p:nvSpPr>
        <p:spPr/>
        <p:txBody>
          <a:bodyPr/>
          <a:lstStyle/>
          <a:p>
            <a:fld id="{A354263C-446A-4C3D-BF6E-366863DDF2A6}" type="slidenum">
              <a:rPr lang="en-US" smtClean="0"/>
              <a:t>7</a:t>
            </a:fld>
            <a:endParaRPr lang="en-US"/>
          </a:p>
        </p:txBody>
      </p:sp>
    </p:spTree>
    <p:extLst>
      <p:ext uri="{BB962C8B-B14F-4D97-AF65-F5344CB8AC3E}">
        <p14:creationId xmlns:p14="http://schemas.microsoft.com/office/powerpoint/2010/main" val="3480172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TF VIPR is growing with it’s program and is constantly exploring new methods of soliciting and executing work.  We have put in place several vehicles in order to support the mission as it navigates these critical early stages of growth.  As the program progresses we anticipate maintaining constant communication with industry both with the vendors on existing vehicles as well as the community at large. We are committed to receiving this critical feedback in order to ensure we are taking the most advantage of innovation and resources available to us. We do anticipate there will be many opportunities in the coming 1-3 years to work with the Government and other industry partners in support of the VIPR mission.</a:t>
            </a:r>
          </a:p>
          <a:p>
            <a:endParaRPr lang="en-US" dirty="0"/>
          </a:p>
        </p:txBody>
      </p:sp>
      <p:sp>
        <p:nvSpPr>
          <p:cNvPr id="4" name="Slide Number Placeholder 3"/>
          <p:cNvSpPr>
            <a:spLocks noGrp="1"/>
          </p:cNvSpPr>
          <p:nvPr>
            <p:ph type="sldNum" sz="quarter" idx="5"/>
          </p:nvPr>
        </p:nvSpPr>
        <p:spPr/>
        <p:txBody>
          <a:bodyPr/>
          <a:lstStyle/>
          <a:p>
            <a:fld id="{A354263C-446A-4C3D-BF6E-366863DDF2A6}" type="slidenum">
              <a:rPr lang="en-US" smtClean="0"/>
              <a:t>9</a:t>
            </a:fld>
            <a:endParaRPr lang="en-US"/>
          </a:p>
        </p:txBody>
      </p:sp>
    </p:spTree>
    <p:extLst>
      <p:ext uri="{BB962C8B-B14F-4D97-AF65-F5344CB8AC3E}">
        <p14:creationId xmlns:p14="http://schemas.microsoft.com/office/powerpoint/2010/main" val="2743128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Contract 1 FY24</a:t>
            </a:r>
          </a:p>
        </p:txBody>
      </p:sp>
      <p:sp>
        <p:nvSpPr>
          <p:cNvPr id="4" name="Slide Number Placeholder 3"/>
          <p:cNvSpPr>
            <a:spLocks noGrp="1"/>
          </p:cNvSpPr>
          <p:nvPr>
            <p:ph type="sldNum" sz="quarter" idx="5"/>
          </p:nvPr>
        </p:nvSpPr>
        <p:spPr/>
        <p:txBody>
          <a:bodyPr/>
          <a:lstStyle/>
          <a:p>
            <a:fld id="{A354263C-446A-4C3D-BF6E-366863DDF2A6}" type="slidenum">
              <a:rPr lang="en-US" smtClean="0"/>
              <a:t>15</a:t>
            </a:fld>
            <a:endParaRPr lang="en-US"/>
          </a:p>
        </p:txBody>
      </p:sp>
    </p:spTree>
    <p:extLst>
      <p:ext uri="{BB962C8B-B14F-4D97-AF65-F5344CB8AC3E}">
        <p14:creationId xmlns:p14="http://schemas.microsoft.com/office/powerpoint/2010/main" val="1047797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A/E Services expected to be awarded between mid to late 2024</a:t>
            </a:r>
          </a:p>
        </p:txBody>
      </p:sp>
      <p:sp>
        <p:nvSpPr>
          <p:cNvPr id="4" name="Slide Number Placeholder 3"/>
          <p:cNvSpPr>
            <a:spLocks noGrp="1"/>
          </p:cNvSpPr>
          <p:nvPr>
            <p:ph type="sldNum" sz="quarter" idx="5"/>
          </p:nvPr>
        </p:nvSpPr>
        <p:spPr/>
        <p:txBody>
          <a:bodyPr/>
          <a:lstStyle/>
          <a:p>
            <a:fld id="{A354263C-446A-4C3D-BF6E-366863DDF2A6}" type="slidenum">
              <a:rPr lang="en-US" smtClean="0"/>
              <a:t>17</a:t>
            </a:fld>
            <a:endParaRPr lang="en-US"/>
          </a:p>
        </p:txBody>
      </p:sp>
    </p:spTree>
    <p:extLst>
      <p:ext uri="{BB962C8B-B14F-4D97-AF65-F5344CB8AC3E}">
        <p14:creationId xmlns:p14="http://schemas.microsoft.com/office/powerpoint/2010/main" val="1110587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Ctr 2 FY24</a:t>
            </a:r>
          </a:p>
        </p:txBody>
      </p:sp>
      <p:sp>
        <p:nvSpPr>
          <p:cNvPr id="4" name="Slide Number Placeholder 3"/>
          <p:cNvSpPr>
            <a:spLocks noGrp="1"/>
          </p:cNvSpPr>
          <p:nvPr>
            <p:ph type="sldNum" sz="quarter" idx="5"/>
          </p:nvPr>
        </p:nvSpPr>
        <p:spPr/>
        <p:txBody>
          <a:bodyPr/>
          <a:lstStyle/>
          <a:p>
            <a:fld id="{A354263C-446A-4C3D-BF6E-366863DDF2A6}" type="slidenum">
              <a:rPr lang="en-US" smtClean="0"/>
              <a:t>18</a:t>
            </a:fld>
            <a:endParaRPr lang="en-US"/>
          </a:p>
        </p:txBody>
      </p:sp>
    </p:spTree>
    <p:extLst>
      <p:ext uri="{BB962C8B-B14F-4D97-AF65-F5344CB8AC3E}">
        <p14:creationId xmlns:p14="http://schemas.microsoft.com/office/powerpoint/2010/main" val="24306854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2" descr="Honeycomb 1080P, 2K, 4K, 5K HD wallpapers free download | Wallpaper Flare">
            <a:extLst>
              <a:ext uri="{FF2B5EF4-FFF2-40B4-BE49-F238E27FC236}">
                <a16:creationId xmlns:a16="http://schemas.microsoft.com/office/drawing/2014/main" id="{7B0C272A-7EA4-1CEA-F4A4-B0D79A911E1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2521CC5E-96BE-D1AE-B498-FBDD2683CF62}"/>
              </a:ext>
            </a:extLst>
          </p:cNvPr>
          <p:cNvSpPr>
            <a:spLocks noGrp="1"/>
          </p:cNvSpPr>
          <p:nvPr>
            <p:ph type="sldNum" sz="quarter" idx="12"/>
          </p:nvPr>
        </p:nvSpPr>
        <p:spPr/>
        <p:txBody>
          <a:bodyPr/>
          <a:lstStyle/>
          <a:p>
            <a:fld id="{C1351BF8-0B8D-4CB7-8132-536F938AFF9A}"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21FDA778-B240-43BB-CD8D-88259EB3B4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56800" y="241360"/>
            <a:ext cx="2026886" cy="1513283"/>
          </a:xfrm>
          <a:prstGeom prst="rect">
            <a:avLst/>
          </a:prstGeom>
        </p:spPr>
      </p:pic>
      <p:pic>
        <p:nvPicPr>
          <p:cNvPr id="9" name="Picture 8" descr="Logo&#10;&#10;Description automatically generated">
            <a:extLst>
              <a:ext uri="{FF2B5EF4-FFF2-40B4-BE49-F238E27FC236}">
                <a16:creationId xmlns:a16="http://schemas.microsoft.com/office/drawing/2014/main" id="{B8505C5A-9C48-C79A-BDD7-FF46119998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9230" y="0"/>
            <a:ext cx="1418518" cy="1759017"/>
          </a:xfrm>
          <a:prstGeom prst="rect">
            <a:avLst/>
          </a:prstGeom>
        </p:spPr>
      </p:pic>
      <p:sp>
        <p:nvSpPr>
          <p:cNvPr id="10" name="Title 1">
            <a:extLst>
              <a:ext uri="{FF2B5EF4-FFF2-40B4-BE49-F238E27FC236}">
                <a16:creationId xmlns:a16="http://schemas.microsoft.com/office/drawing/2014/main" id="{B458F82B-E32B-437C-E40A-357224BE814D}"/>
              </a:ext>
            </a:extLst>
          </p:cNvPr>
          <p:cNvSpPr>
            <a:spLocks noGrp="1"/>
          </p:cNvSpPr>
          <p:nvPr>
            <p:ph type="ctrTitle"/>
          </p:nvPr>
        </p:nvSpPr>
        <p:spPr>
          <a:xfrm>
            <a:off x="1524000" y="1122363"/>
            <a:ext cx="9144000" cy="2387600"/>
          </a:xfrm>
        </p:spPr>
        <p:txBody>
          <a:bodyPr anchor="b"/>
          <a:lstStyle>
            <a:lvl1pPr algn="ctr">
              <a:defRPr sz="6000">
                <a:latin typeface="Avenir Next LT Pro Light"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824BC6E5-77A0-5E80-BD3A-EF2CA080D828}"/>
              </a:ext>
            </a:extLst>
          </p:cNvPr>
          <p:cNvSpPr>
            <a:spLocks noGrp="1"/>
          </p:cNvSpPr>
          <p:nvPr>
            <p:ph type="subTitle" idx="1"/>
          </p:nvPr>
        </p:nvSpPr>
        <p:spPr>
          <a:xfrm>
            <a:off x="1524000" y="3602038"/>
            <a:ext cx="9144000" cy="1655762"/>
          </a:xfrm>
        </p:spPr>
        <p:txBody>
          <a:bodyPr/>
          <a:lstStyle>
            <a:lvl1pPr marL="0" indent="0" algn="ctr">
              <a:buNone/>
              <a:defRPr sz="2400">
                <a:latin typeface="Avenir Next LT Pro Light"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026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4A5D5-EA08-3926-4F19-081E12848E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B245CC-ADB4-014C-4F25-B53701D27F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B04A3-281C-1901-1193-D3843843ED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5EC23D-AF11-FE11-D7E7-F29A6B68708E}"/>
              </a:ext>
            </a:extLst>
          </p:cNvPr>
          <p:cNvSpPr>
            <a:spLocks noGrp="1"/>
          </p:cNvSpPr>
          <p:nvPr>
            <p:ph type="dt" sz="half" idx="10"/>
          </p:nvPr>
        </p:nvSpPr>
        <p:spPr/>
        <p:txBody>
          <a:bodyPr/>
          <a:lstStyle/>
          <a:p>
            <a:fld id="{876A21E3-0807-4740-A037-D4FB1D29EFC9}" type="datetimeFigureOut">
              <a:rPr lang="en-US" smtClean="0"/>
              <a:t>1/10/2024</a:t>
            </a:fld>
            <a:endParaRPr lang="en-US"/>
          </a:p>
        </p:txBody>
      </p:sp>
      <p:sp>
        <p:nvSpPr>
          <p:cNvPr id="6" name="Footer Placeholder 5">
            <a:extLst>
              <a:ext uri="{FF2B5EF4-FFF2-40B4-BE49-F238E27FC236}">
                <a16:creationId xmlns:a16="http://schemas.microsoft.com/office/drawing/2014/main" id="{4695C0D4-E934-04DE-E541-BF353D9349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6D5768-5850-E9DA-3E74-18EEF7DC0CB2}"/>
              </a:ext>
            </a:extLst>
          </p:cNvPr>
          <p:cNvSpPr>
            <a:spLocks noGrp="1"/>
          </p:cNvSpPr>
          <p:nvPr>
            <p:ph type="sldNum" sz="quarter" idx="12"/>
          </p:nvPr>
        </p:nvSpPr>
        <p:spPr/>
        <p:txBody>
          <a:bodyPr/>
          <a:lstStyle/>
          <a:p>
            <a:fld id="{C1351BF8-0B8D-4CB7-8132-536F938AFF9A}" type="slidenum">
              <a:rPr lang="en-US" smtClean="0"/>
              <a:t>‹#›</a:t>
            </a:fld>
            <a:endParaRPr lang="en-US"/>
          </a:p>
        </p:txBody>
      </p:sp>
    </p:spTree>
    <p:extLst>
      <p:ext uri="{BB962C8B-B14F-4D97-AF65-F5344CB8AC3E}">
        <p14:creationId xmlns:p14="http://schemas.microsoft.com/office/powerpoint/2010/main" val="964529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33661-8E20-00B0-B8BA-76657F768B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5CADB6-4D2E-67EC-B645-66CF8071E4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21415B-FF9F-89C9-30C6-CCC4784584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00DBC6-B14B-CC88-1676-950203F6D9A6}"/>
              </a:ext>
            </a:extLst>
          </p:cNvPr>
          <p:cNvSpPr>
            <a:spLocks noGrp="1"/>
          </p:cNvSpPr>
          <p:nvPr>
            <p:ph type="dt" sz="half" idx="10"/>
          </p:nvPr>
        </p:nvSpPr>
        <p:spPr/>
        <p:txBody>
          <a:bodyPr/>
          <a:lstStyle/>
          <a:p>
            <a:fld id="{876A21E3-0807-4740-A037-D4FB1D29EFC9}" type="datetimeFigureOut">
              <a:rPr lang="en-US" smtClean="0"/>
              <a:t>1/10/2024</a:t>
            </a:fld>
            <a:endParaRPr lang="en-US"/>
          </a:p>
        </p:txBody>
      </p:sp>
      <p:sp>
        <p:nvSpPr>
          <p:cNvPr id="6" name="Footer Placeholder 5">
            <a:extLst>
              <a:ext uri="{FF2B5EF4-FFF2-40B4-BE49-F238E27FC236}">
                <a16:creationId xmlns:a16="http://schemas.microsoft.com/office/drawing/2014/main" id="{296C481A-B0FC-CC78-5486-357D8AB4D6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386F91-49CB-62A4-01DD-1CF4B4A8E1A7}"/>
              </a:ext>
            </a:extLst>
          </p:cNvPr>
          <p:cNvSpPr>
            <a:spLocks noGrp="1"/>
          </p:cNvSpPr>
          <p:nvPr>
            <p:ph type="sldNum" sz="quarter" idx="12"/>
          </p:nvPr>
        </p:nvSpPr>
        <p:spPr/>
        <p:txBody>
          <a:bodyPr/>
          <a:lstStyle/>
          <a:p>
            <a:fld id="{C1351BF8-0B8D-4CB7-8132-536F938AFF9A}" type="slidenum">
              <a:rPr lang="en-US" smtClean="0"/>
              <a:t>‹#›</a:t>
            </a:fld>
            <a:endParaRPr lang="en-US"/>
          </a:p>
        </p:txBody>
      </p:sp>
    </p:spTree>
    <p:extLst>
      <p:ext uri="{BB962C8B-B14F-4D97-AF65-F5344CB8AC3E}">
        <p14:creationId xmlns:p14="http://schemas.microsoft.com/office/powerpoint/2010/main" val="2558938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90E4C-2944-829F-CB93-9B9B889065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6F4739-700C-669B-F5D7-BFB6F0E8A0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2FAC6-2D73-EB4B-30D2-4919C3E1F7AA}"/>
              </a:ext>
            </a:extLst>
          </p:cNvPr>
          <p:cNvSpPr>
            <a:spLocks noGrp="1"/>
          </p:cNvSpPr>
          <p:nvPr>
            <p:ph type="dt" sz="half" idx="10"/>
          </p:nvPr>
        </p:nvSpPr>
        <p:spPr/>
        <p:txBody>
          <a:bodyPr/>
          <a:lstStyle/>
          <a:p>
            <a:fld id="{876A21E3-0807-4740-A037-D4FB1D29EFC9}" type="datetimeFigureOut">
              <a:rPr lang="en-US" smtClean="0"/>
              <a:t>1/10/2024</a:t>
            </a:fld>
            <a:endParaRPr lang="en-US"/>
          </a:p>
        </p:txBody>
      </p:sp>
      <p:sp>
        <p:nvSpPr>
          <p:cNvPr id="5" name="Footer Placeholder 4">
            <a:extLst>
              <a:ext uri="{FF2B5EF4-FFF2-40B4-BE49-F238E27FC236}">
                <a16:creationId xmlns:a16="http://schemas.microsoft.com/office/drawing/2014/main" id="{1906B0F8-486F-B3F9-38DD-83F0027E7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343962-5F78-3517-04B1-C0A2ECF69FF2}"/>
              </a:ext>
            </a:extLst>
          </p:cNvPr>
          <p:cNvSpPr>
            <a:spLocks noGrp="1"/>
          </p:cNvSpPr>
          <p:nvPr>
            <p:ph type="sldNum" sz="quarter" idx="12"/>
          </p:nvPr>
        </p:nvSpPr>
        <p:spPr/>
        <p:txBody>
          <a:bodyPr/>
          <a:lstStyle/>
          <a:p>
            <a:fld id="{C1351BF8-0B8D-4CB7-8132-536F938AFF9A}" type="slidenum">
              <a:rPr lang="en-US" smtClean="0"/>
              <a:t>‹#›</a:t>
            </a:fld>
            <a:endParaRPr lang="en-US"/>
          </a:p>
        </p:txBody>
      </p:sp>
    </p:spTree>
    <p:extLst>
      <p:ext uri="{BB962C8B-B14F-4D97-AF65-F5344CB8AC3E}">
        <p14:creationId xmlns:p14="http://schemas.microsoft.com/office/powerpoint/2010/main" val="3153076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ECC9AD-C37E-E278-DB2F-B5A614E989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3A2F3-7FBA-2092-5B2B-52A3AE9DD6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1CD3F-2DAA-1307-403F-DA8B2E7AEF16}"/>
              </a:ext>
            </a:extLst>
          </p:cNvPr>
          <p:cNvSpPr>
            <a:spLocks noGrp="1"/>
          </p:cNvSpPr>
          <p:nvPr>
            <p:ph type="dt" sz="half" idx="10"/>
          </p:nvPr>
        </p:nvSpPr>
        <p:spPr/>
        <p:txBody>
          <a:bodyPr/>
          <a:lstStyle/>
          <a:p>
            <a:fld id="{876A21E3-0807-4740-A037-D4FB1D29EFC9}" type="datetimeFigureOut">
              <a:rPr lang="en-US" smtClean="0"/>
              <a:t>1/10/2024</a:t>
            </a:fld>
            <a:endParaRPr lang="en-US"/>
          </a:p>
        </p:txBody>
      </p:sp>
      <p:sp>
        <p:nvSpPr>
          <p:cNvPr id="5" name="Footer Placeholder 4">
            <a:extLst>
              <a:ext uri="{FF2B5EF4-FFF2-40B4-BE49-F238E27FC236}">
                <a16:creationId xmlns:a16="http://schemas.microsoft.com/office/drawing/2014/main" id="{FD88126A-0D69-A535-9040-44D0F0389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797399-BE30-EA55-1600-5ED9AA1E500F}"/>
              </a:ext>
            </a:extLst>
          </p:cNvPr>
          <p:cNvSpPr>
            <a:spLocks noGrp="1"/>
          </p:cNvSpPr>
          <p:nvPr>
            <p:ph type="sldNum" sz="quarter" idx="12"/>
          </p:nvPr>
        </p:nvSpPr>
        <p:spPr/>
        <p:txBody>
          <a:bodyPr/>
          <a:lstStyle/>
          <a:p>
            <a:fld id="{C1351BF8-0B8D-4CB7-8132-536F938AFF9A}" type="slidenum">
              <a:rPr lang="en-US" smtClean="0"/>
              <a:t>‹#›</a:t>
            </a:fld>
            <a:endParaRPr lang="en-US"/>
          </a:p>
        </p:txBody>
      </p:sp>
    </p:spTree>
    <p:extLst>
      <p:ext uri="{BB962C8B-B14F-4D97-AF65-F5344CB8AC3E}">
        <p14:creationId xmlns:p14="http://schemas.microsoft.com/office/powerpoint/2010/main" val="2203135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7E150-4E64-BD70-A880-F2B7F1BAC3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368627-D2AC-6E42-6247-70124D24C8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125F8A-7CAA-7220-FCE1-51205D6876C4}"/>
              </a:ext>
            </a:extLst>
          </p:cNvPr>
          <p:cNvSpPr>
            <a:spLocks noGrp="1"/>
          </p:cNvSpPr>
          <p:nvPr>
            <p:ph type="dt" sz="half" idx="10"/>
          </p:nvPr>
        </p:nvSpPr>
        <p:spPr/>
        <p:txBody>
          <a:bodyPr/>
          <a:lstStyle/>
          <a:p>
            <a:fld id="{876A21E3-0807-4740-A037-D4FB1D29EFC9}" type="datetimeFigureOut">
              <a:rPr lang="en-US" smtClean="0"/>
              <a:t>1/10/2024</a:t>
            </a:fld>
            <a:endParaRPr lang="en-US"/>
          </a:p>
        </p:txBody>
      </p:sp>
      <p:sp>
        <p:nvSpPr>
          <p:cNvPr id="5" name="Footer Placeholder 4">
            <a:extLst>
              <a:ext uri="{FF2B5EF4-FFF2-40B4-BE49-F238E27FC236}">
                <a16:creationId xmlns:a16="http://schemas.microsoft.com/office/drawing/2014/main" id="{4F592CD1-25BC-80F9-12F6-035BCF7E1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21CC5E-96BE-D1AE-B498-FBDD2683CF62}"/>
              </a:ext>
            </a:extLst>
          </p:cNvPr>
          <p:cNvSpPr>
            <a:spLocks noGrp="1"/>
          </p:cNvSpPr>
          <p:nvPr>
            <p:ph type="sldNum" sz="quarter" idx="12"/>
          </p:nvPr>
        </p:nvSpPr>
        <p:spPr/>
        <p:txBody>
          <a:bodyPr/>
          <a:lstStyle/>
          <a:p>
            <a:fld id="{C1351BF8-0B8D-4CB7-8132-536F938AFF9A}" type="slidenum">
              <a:rPr lang="en-US" smtClean="0"/>
              <a:t>‹#›</a:t>
            </a:fld>
            <a:endParaRPr lang="en-US"/>
          </a:p>
        </p:txBody>
      </p:sp>
    </p:spTree>
    <p:extLst>
      <p:ext uri="{BB962C8B-B14F-4D97-AF65-F5344CB8AC3E}">
        <p14:creationId xmlns:p14="http://schemas.microsoft.com/office/powerpoint/2010/main" val="1208765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7D925-5454-DD73-27FC-13133B06C1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A06F93-922F-15C8-DB11-C4106C32F2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B791A5-BB44-B983-1366-98BF0D4028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8A31CC-5A04-4E9C-8FEA-09A6151514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29E1ADC-811A-3867-B208-71F4C8FEB4A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F69E2EB-A5D6-C836-5BA9-48C58010B9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576438-6111-40BD-9BED-C7F5AD53FA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704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Bluff">
    <p:spTree>
      <p:nvGrpSpPr>
        <p:cNvPr id="1" name=""/>
        <p:cNvGrpSpPr/>
        <p:nvPr/>
      </p:nvGrpSpPr>
      <p:grpSpPr>
        <a:xfrm>
          <a:off x="0" y="0"/>
          <a:ext cx="0" cy="0"/>
          <a:chOff x="0" y="0"/>
          <a:chExt cx="0" cy="0"/>
        </a:xfrm>
      </p:grpSpPr>
      <p:pic>
        <p:nvPicPr>
          <p:cNvPr id="10" name="Picture 2" descr="Honeycomb 1080P, 2K, 4K, 5K HD wallpapers free download | Wallpaper Flare">
            <a:extLst>
              <a:ext uri="{FF2B5EF4-FFF2-40B4-BE49-F238E27FC236}">
                <a16:creationId xmlns:a16="http://schemas.microsoft.com/office/drawing/2014/main" id="{D278FE4F-D4CA-2E02-DB83-E64B5FBBC87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0" b="26153"/>
          <a:stretch/>
        </p:blipFill>
        <p:spPr bwMode="auto">
          <a:xfrm>
            <a:off x="20" y="1281"/>
            <a:ext cx="12191980" cy="5063087"/>
          </a:xfrm>
          <a:prstGeom prst="rect">
            <a:avLst/>
          </a:prstGeom>
          <a:solidFill>
            <a:srgbClr val="FFFF00"/>
          </a:solidFill>
        </p:spPr>
      </p:pic>
      <p:sp>
        <p:nvSpPr>
          <p:cNvPr id="6" name="Slide Number Placeholder 5">
            <a:extLst>
              <a:ext uri="{FF2B5EF4-FFF2-40B4-BE49-F238E27FC236}">
                <a16:creationId xmlns:a16="http://schemas.microsoft.com/office/drawing/2014/main" id="{2521CC5E-96BE-D1AE-B498-FBDD2683CF62}"/>
              </a:ext>
            </a:extLst>
          </p:cNvPr>
          <p:cNvSpPr>
            <a:spLocks noGrp="1"/>
          </p:cNvSpPr>
          <p:nvPr>
            <p:ph type="sldNum" sz="quarter" idx="12"/>
          </p:nvPr>
        </p:nvSpPr>
        <p:spPr/>
        <p:txBody>
          <a:bodyPr/>
          <a:lstStyle/>
          <a:p>
            <a:fld id="{C1351BF8-0B8D-4CB7-8132-536F938AFF9A}" type="slidenum">
              <a:rPr lang="en-US" smtClean="0"/>
              <a:t>‹#›</a:t>
            </a:fld>
            <a:endParaRPr lang="en-US"/>
          </a:p>
        </p:txBody>
      </p:sp>
      <p:pic>
        <p:nvPicPr>
          <p:cNvPr id="11" name="Picture 2" descr="Honeycomb 1080P, 2K, 4K, 5K HD wallpapers free download | Wallpaper Flare">
            <a:extLst>
              <a:ext uri="{FF2B5EF4-FFF2-40B4-BE49-F238E27FC236}">
                <a16:creationId xmlns:a16="http://schemas.microsoft.com/office/drawing/2014/main" id="{37915268-0535-96A0-E331-D507AF619447}"/>
              </a:ext>
            </a:extLst>
          </p:cNvPr>
          <p:cNvPicPr>
            <a:picLocks noChangeAspect="1" noChangeArrowheads="1"/>
          </p:cNvPicPr>
          <p:nvPr userDrawn="1"/>
        </p:nvPicPr>
        <p:blipFill rotWithShape="1">
          <a:blip r:embed="rId3">
            <a:alphaModFix amt="20000"/>
            <a:extLst>
              <a:ext uri="{BEBA8EAE-BF5A-486C-A8C5-ECC9F3942E4B}">
                <a14:imgProps xmlns:a14="http://schemas.microsoft.com/office/drawing/2010/main">
                  <a14:imgLayer r:embed="rId4">
                    <a14:imgEffect>
                      <a14:sharpenSoften amount="50000"/>
                    </a14:imgEffect>
                    <a14:imgEffect>
                      <a14:colorTemperature colorTemp="4786"/>
                    </a14:imgEffect>
                    <a14:imgEffect>
                      <a14:saturation sat="99000"/>
                    </a14:imgEffect>
                  </a14:imgLayer>
                </a14:imgProps>
              </a:ext>
              <a:ext uri="{28A0092B-C50C-407E-A947-70E740481C1C}">
                <a14:useLocalDpi xmlns:a14="http://schemas.microsoft.com/office/drawing/2010/main" val="0"/>
              </a:ext>
            </a:extLst>
          </a:blip>
          <a:srcRect t="73847" b="-1"/>
          <a:stretch/>
        </p:blipFill>
        <p:spPr bwMode="auto">
          <a:xfrm>
            <a:off x="20" y="5064368"/>
            <a:ext cx="12191980" cy="1793631"/>
          </a:xfrm>
          <a:prstGeom prst="rect">
            <a:avLst/>
          </a:prstGeom>
          <a:gradFill flip="none" rotWithShape="1">
            <a:gsLst>
              <a:gs pos="56000">
                <a:srgbClr val="E0EEF7"/>
              </a:gs>
              <a:gs pos="23000">
                <a:schemeClr val="bg1">
                  <a:alpha val="0"/>
                </a:schemeClr>
              </a:gs>
              <a:gs pos="76000">
                <a:srgbClr val="9CC9E4"/>
              </a:gs>
              <a:gs pos="99000">
                <a:srgbClr val="0074BA"/>
              </a:gs>
            </a:gsLst>
            <a:lin ang="16200000" scaled="1"/>
            <a:tileRect/>
          </a:gradFill>
        </p:spPr>
      </p:pic>
      <p:pic>
        <p:nvPicPr>
          <p:cNvPr id="2" name="Picture 1">
            <a:extLst>
              <a:ext uri="{FF2B5EF4-FFF2-40B4-BE49-F238E27FC236}">
                <a16:creationId xmlns:a16="http://schemas.microsoft.com/office/drawing/2014/main" id="{9E5BCDB7-FB1E-56ED-A8E0-26706DD4434F}"/>
              </a:ext>
            </a:extLst>
          </p:cNvPr>
          <p:cNvPicPr>
            <a:picLocks noChangeAspect="1"/>
          </p:cNvPicPr>
          <p:nvPr userDrawn="1"/>
        </p:nvPicPr>
        <p:blipFill>
          <a:blip r:embed="rId5"/>
          <a:stretch>
            <a:fillRect/>
          </a:stretch>
        </p:blipFill>
        <p:spPr>
          <a:xfrm>
            <a:off x="178910" y="249792"/>
            <a:ext cx="938865" cy="621846"/>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E8880882-9899-AD62-823E-D96CD6EB1A7F}"/>
              </a:ext>
            </a:extLst>
          </p:cNvPr>
          <p:cNvPicPr>
            <a:picLocks noChangeAspect="1"/>
          </p:cNvPicPr>
          <p:nvPr userDrawn="1"/>
        </p:nvPicPr>
        <p:blipFill>
          <a:blip r:embed="rId6"/>
          <a:stretch>
            <a:fillRect/>
          </a:stretch>
        </p:blipFill>
        <p:spPr>
          <a:xfrm>
            <a:off x="11212581" y="249792"/>
            <a:ext cx="644814" cy="811816"/>
          </a:xfrm>
          <a:prstGeom prst="rect">
            <a:avLst/>
          </a:prstGeom>
        </p:spPr>
      </p:pic>
      <p:sp>
        <p:nvSpPr>
          <p:cNvPr id="4" name="Title 1">
            <a:extLst>
              <a:ext uri="{FF2B5EF4-FFF2-40B4-BE49-F238E27FC236}">
                <a16:creationId xmlns:a16="http://schemas.microsoft.com/office/drawing/2014/main" id="{B6017871-91CF-7367-6A9C-14FE92BE92B2}"/>
              </a:ext>
            </a:extLst>
          </p:cNvPr>
          <p:cNvSpPr>
            <a:spLocks noGrp="1"/>
          </p:cNvSpPr>
          <p:nvPr>
            <p:ph type="title"/>
          </p:nvPr>
        </p:nvSpPr>
        <p:spPr>
          <a:xfrm>
            <a:off x="982494" y="288925"/>
            <a:ext cx="10173186" cy="701675"/>
          </a:xfrm>
        </p:spPr>
        <p:txBody>
          <a:bodyPr>
            <a:normAutofit/>
          </a:bodyPr>
          <a:lstStyle>
            <a:lvl1pPr>
              <a:defRPr sz="3000">
                <a:latin typeface="Avenir Next LT Pro Light"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505820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Picture 2" descr="Honeycomb 1080P, 2K, 4K, 5K HD wallpapers free download | Wallpaper Flare">
            <a:extLst>
              <a:ext uri="{FF2B5EF4-FFF2-40B4-BE49-F238E27FC236}">
                <a16:creationId xmlns:a16="http://schemas.microsoft.com/office/drawing/2014/main" id="{819FF688-3101-FB2E-5CBF-C1655E44D029}"/>
              </a:ext>
            </a:extLst>
          </p:cNvPr>
          <p:cNvPicPr>
            <a:picLocks noChangeAspect="1" noChangeArrowheads="1"/>
          </p:cNvPicPr>
          <p:nvPr userDrawn="1"/>
        </p:nvPicPr>
        <p:blipFill rotWithShape="1">
          <a:blip r:embed="rId2">
            <a:alphaModFix amt="20000"/>
            <a:extLst>
              <a:ext uri="{BEBA8EAE-BF5A-486C-A8C5-ECC9F3942E4B}">
                <a14:imgProps xmlns:a14="http://schemas.microsoft.com/office/drawing/2010/main">
                  <a14:imgLayer r:embed="rId3">
                    <a14:imgEffect>
                      <a14:sharpenSoften amount="50000"/>
                    </a14:imgEffect>
                    <a14:imgEffect>
                      <a14:colorTemperature colorTemp="4786"/>
                    </a14:imgEffect>
                    <a14:imgEffect>
                      <a14:saturation sat="99000"/>
                    </a14:imgEffect>
                  </a14:imgLayer>
                </a14:imgProps>
              </a:ext>
              <a:ext uri="{28A0092B-C50C-407E-A947-70E740481C1C}">
                <a14:useLocalDpi xmlns:a14="http://schemas.microsoft.com/office/drawing/2010/main" val="0"/>
              </a:ext>
            </a:extLst>
          </a:blip>
          <a:srcRect t="19"/>
          <a:stretch/>
        </p:blipFill>
        <p:spPr bwMode="auto">
          <a:xfrm>
            <a:off x="20" y="1282"/>
            <a:ext cx="12191980" cy="6856718"/>
          </a:xfrm>
          <a:prstGeom prst="rect">
            <a:avLst/>
          </a:prstGeom>
          <a:gradFill flip="none" rotWithShape="1">
            <a:gsLst>
              <a:gs pos="56000">
                <a:srgbClr val="E0EEF7"/>
              </a:gs>
              <a:gs pos="23000">
                <a:schemeClr val="bg1">
                  <a:alpha val="0"/>
                </a:schemeClr>
              </a:gs>
              <a:gs pos="76000">
                <a:srgbClr val="9CC9E4"/>
              </a:gs>
              <a:gs pos="99000">
                <a:srgbClr val="0074BA"/>
              </a:gs>
            </a:gsLst>
            <a:lin ang="16200000" scaled="1"/>
            <a:tileRect/>
          </a:gradFill>
        </p:spPr>
      </p:pic>
      <p:sp>
        <p:nvSpPr>
          <p:cNvPr id="4" name="Date Placeholder 3">
            <a:extLst>
              <a:ext uri="{FF2B5EF4-FFF2-40B4-BE49-F238E27FC236}">
                <a16:creationId xmlns:a16="http://schemas.microsoft.com/office/drawing/2014/main" id="{44FC64BE-ED16-BFAB-57C2-368FF5F4E360}"/>
              </a:ext>
            </a:extLst>
          </p:cNvPr>
          <p:cNvSpPr>
            <a:spLocks noGrp="1"/>
          </p:cNvSpPr>
          <p:nvPr>
            <p:ph type="dt" sz="half" idx="10"/>
          </p:nvPr>
        </p:nvSpPr>
        <p:spPr/>
        <p:txBody>
          <a:bodyPr/>
          <a:lstStyle/>
          <a:p>
            <a:fld id="{876A21E3-0807-4740-A037-D4FB1D29EFC9}" type="datetimeFigureOut">
              <a:rPr lang="en-US" smtClean="0"/>
              <a:t>1/10/2024</a:t>
            </a:fld>
            <a:endParaRPr lang="en-US"/>
          </a:p>
        </p:txBody>
      </p:sp>
      <p:sp>
        <p:nvSpPr>
          <p:cNvPr id="5" name="Footer Placeholder 4">
            <a:extLst>
              <a:ext uri="{FF2B5EF4-FFF2-40B4-BE49-F238E27FC236}">
                <a16:creationId xmlns:a16="http://schemas.microsoft.com/office/drawing/2014/main" id="{E954EC65-DEDF-B0F5-1ACA-D62BF41F2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8E9640-83B3-E241-F4AF-3392767274AF}"/>
              </a:ext>
            </a:extLst>
          </p:cNvPr>
          <p:cNvSpPr>
            <a:spLocks noGrp="1"/>
          </p:cNvSpPr>
          <p:nvPr>
            <p:ph type="sldNum" sz="quarter" idx="12"/>
          </p:nvPr>
        </p:nvSpPr>
        <p:spPr/>
        <p:txBody>
          <a:bodyPr/>
          <a:lstStyle/>
          <a:p>
            <a:fld id="{C1351BF8-0B8D-4CB7-8132-536F938AFF9A}" type="slidenum">
              <a:rPr lang="en-US" smtClean="0"/>
              <a:t>‹#›</a:t>
            </a:fld>
            <a:endParaRPr lang="en-US"/>
          </a:p>
        </p:txBody>
      </p:sp>
      <p:sp>
        <p:nvSpPr>
          <p:cNvPr id="8" name="Title 1">
            <a:extLst>
              <a:ext uri="{FF2B5EF4-FFF2-40B4-BE49-F238E27FC236}">
                <a16:creationId xmlns:a16="http://schemas.microsoft.com/office/drawing/2014/main" id="{1B41DE1D-A2CA-C485-9DF5-282BB00E0B7C}"/>
              </a:ext>
            </a:extLst>
          </p:cNvPr>
          <p:cNvSpPr>
            <a:spLocks noGrp="1"/>
          </p:cNvSpPr>
          <p:nvPr>
            <p:ph type="title"/>
          </p:nvPr>
        </p:nvSpPr>
        <p:spPr>
          <a:xfrm>
            <a:off x="982494" y="288925"/>
            <a:ext cx="10173186" cy="701675"/>
          </a:xfrm>
        </p:spPr>
        <p:txBody>
          <a:bodyPr>
            <a:normAutofit/>
          </a:bodyPr>
          <a:lstStyle>
            <a:lvl1pPr>
              <a:defRPr sz="3000">
                <a:latin typeface="Avenir Next LT Pro Light" panose="020B0604020202020204" pitchFamily="34" charset="0"/>
              </a:defRPr>
            </a:lvl1pPr>
          </a:lstStyle>
          <a:p>
            <a:r>
              <a:rPr lang="en-US"/>
              <a:t>Click to edit Master title style</a:t>
            </a:r>
          </a:p>
        </p:txBody>
      </p:sp>
      <p:pic>
        <p:nvPicPr>
          <p:cNvPr id="2" name="Picture 1">
            <a:extLst>
              <a:ext uri="{FF2B5EF4-FFF2-40B4-BE49-F238E27FC236}">
                <a16:creationId xmlns:a16="http://schemas.microsoft.com/office/drawing/2014/main" id="{FE94B357-677D-0B60-E7C9-FFA42CF5D73D}"/>
              </a:ext>
            </a:extLst>
          </p:cNvPr>
          <p:cNvPicPr>
            <a:picLocks noChangeAspect="1"/>
          </p:cNvPicPr>
          <p:nvPr userDrawn="1"/>
        </p:nvPicPr>
        <p:blipFill>
          <a:blip r:embed="rId4"/>
          <a:stretch>
            <a:fillRect/>
          </a:stretch>
        </p:blipFill>
        <p:spPr>
          <a:xfrm>
            <a:off x="178910" y="249792"/>
            <a:ext cx="938865" cy="621846"/>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D28D0075-AF2B-B284-7149-C40EEE5FABEE}"/>
              </a:ext>
            </a:extLst>
          </p:cNvPr>
          <p:cNvPicPr>
            <a:picLocks noChangeAspect="1"/>
          </p:cNvPicPr>
          <p:nvPr userDrawn="1"/>
        </p:nvPicPr>
        <p:blipFill>
          <a:blip r:embed="rId5"/>
          <a:stretch>
            <a:fillRect/>
          </a:stretch>
        </p:blipFill>
        <p:spPr>
          <a:xfrm>
            <a:off x="11212581" y="249792"/>
            <a:ext cx="644814" cy="811816"/>
          </a:xfrm>
          <a:prstGeom prst="rect">
            <a:avLst/>
          </a:prstGeom>
        </p:spPr>
      </p:pic>
    </p:spTree>
    <p:extLst>
      <p:ext uri="{BB962C8B-B14F-4D97-AF65-F5344CB8AC3E}">
        <p14:creationId xmlns:p14="http://schemas.microsoft.com/office/powerpoint/2010/main" val="36037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 up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83803E-109A-9EEC-B0A8-775BEF0D5E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3C0128-E69B-953F-9CD1-75F3E8BC9694}"/>
              </a:ext>
            </a:extLst>
          </p:cNvPr>
          <p:cNvSpPr>
            <a:spLocks noGrp="1"/>
          </p:cNvSpPr>
          <p:nvPr>
            <p:ph type="dt" sz="half" idx="10"/>
          </p:nvPr>
        </p:nvSpPr>
        <p:spPr/>
        <p:txBody>
          <a:bodyPr/>
          <a:lstStyle/>
          <a:p>
            <a:fld id="{876A21E3-0807-4740-A037-D4FB1D29EFC9}" type="datetimeFigureOut">
              <a:rPr lang="en-US" smtClean="0"/>
              <a:t>1/10/2024</a:t>
            </a:fld>
            <a:endParaRPr lang="en-US"/>
          </a:p>
        </p:txBody>
      </p:sp>
      <p:sp>
        <p:nvSpPr>
          <p:cNvPr id="5" name="Footer Placeholder 4">
            <a:extLst>
              <a:ext uri="{FF2B5EF4-FFF2-40B4-BE49-F238E27FC236}">
                <a16:creationId xmlns:a16="http://schemas.microsoft.com/office/drawing/2014/main" id="{22274643-4105-F3F5-7D1A-4BC2EADE6E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413586-86A4-37DB-A8AE-F075E5366487}"/>
              </a:ext>
            </a:extLst>
          </p:cNvPr>
          <p:cNvSpPr>
            <a:spLocks noGrp="1"/>
          </p:cNvSpPr>
          <p:nvPr>
            <p:ph type="sldNum" sz="quarter" idx="12"/>
          </p:nvPr>
        </p:nvSpPr>
        <p:spPr/>
        <p:txBody>
          <a:bodyPr/>
          <a:lstStyle/>
          <a:p>
            <a:fld id="{C1351BF8-0B8D-4CB7-8132-536F938AFF9A}" type="slidenum">
              <a:rPr lang="en-US" smtClean="0"/>
              <a:t>‹#›</a:t>
            </a:fld>
            <a:endParaRPr lang="en-US"/>
          </a:p>
        </p:txBody>
      </p:sp>
      <p:pic>
        <p:nvPicPr>
          <p:cNvPr id="7" name="Picture 2" descr="Honeycomb 1080P, 2K, 4K, 5K HD wallpapers free download | Wallpaper Flare">
            <a:extLst>
              <a:ext uri="{FF2B5EF4-FFF2-40B4-BE49-F238E27FC236}">
                <a16:creationId xmlns:a16="http://schemas.microsoft.com/office/drawing/2014/main" id="{058D6E2B-1758-4FF9-3698-2582923EB5AB}"/>
              </a:ext>
            </a:extLst>
          </p:cNvPr>
          <p:cNvPicPr>
            <a:picLocks noChangeAspect="1" noChangeArrowheads="1"/>
          </p:cNvPicPr>
          <p:nvPr userDrawn="1"/>
        </p:nvPicPr>
        <p:blipFill rotWithShape="1">
          <a:blip r:embed="rId2">
            <a:lum bright="70000" contrast="-70000"/>
            <a:extLst>
              <a:ext uri="{28A0092B-C50C-407E-A947-70E740481C1C}">
                <a14:useLocalDpi xmlns:a14="http://schemas.microsoft.com/office/drawing/2010/main" val="0"/>
              </a:ext>
            </a:extLst>
          </a:blip>
          <a:srcRect t="21"/>
          <a:stretch/>
        </p:blipFill>
        <p:spPr bwMode="auto">
          <a:xfrm>
            <a:off x="20" y="1281"/>
            <a:ext cx="12191980" cy="6856719"/>
          </a:xfrm>
          <a:prstGeom prst="rect">
            <a:avLst/>
          </a:prstGeom>
          <a:solidFill>
            <a:srgbClr val="FFFF00"/>
          </a:solidFill>
        </p:spPr>
      </p:pic>
      <p:pic>
        <p:nvPicPr>
          <p:cNvPr id="2" name="Picture 1">
            <a:extLst>
              <a:ext uri="{FF2B5EF4-FFF2-40B4-BE49-F238E27FC236}">
                <a16:creationId xmlns:a16="http://schemas.microsoft.com/office/drawing/2014/main" id="{D8CC6035-4C92-4AF4-D36C-7001655AEE6F}"/>
              </a:ext>
            </a:extLst>
          </p:cNvPr>
          <p:cNvPicPr>
            <a:picLocks noChangeAspect="1"/>
          </p:cNvPicPr>
          <p:nvPr userDrawn="1"/>
        </p:nvPicPr>
        <p:blipFill>
          <a:blip r:embed="rId3"/>
          <a:stretch>
            <a:fillRect/>
          </a:stretch>
        </p:blipFill>
        <p:spPr>
          <a:xfrm>
            <a:off x="178910" y="249792"/>
            <a:ext cx="938865" cy="621846"/>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DC83891A-E84E-87CD-BA56-7F5016B7566C}"/>
              </a:ext>
            </a:extLst>
          </p:cNvPr>
          <p:cNvPicPr>
            <a:picLocks noChangeAspect="1"/>
          </p:cNvPicPr>
          <p:nvPr userDrawn="1"/>
        </p:nvPicPr>
        <p:blipFill>
          <a:blip r:embed="rId4"/>
          <a:stretch>
            <a:fillRect/>
          </a:stretch>
        </p:blipFill>
        <p:spPr>
          <a:xfrm>
            <a:off x="11212581" y="249792"/>
            <a:ext cx="644814" cy="811816"/>
          </a:xfrm>
          <a:prstGeom prst="rect">
            <a:avLst/>
          </a:prstGeom>
        </p:spPr>
      </p:pic>
    </p:spTree>
    <p:extLst>
      <p:ext uri="{BB962C8B-B14F-4D97-AF65-F5344CB8AC3E}">
        <p14:creationId xmlns:p14="http://schemas.microsoft.com/office/powerpoint/2010/main" val="1934138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cent slide">
    <p:spTree>
      <p:nvGrpSpPr>
        <p:cNvPr id="1" name=""/>
        <p:cNvGrpSpPr/>
        <p:nvPr/>
      </p:nvGrpSpPr>
      <p:grpSpPr>
        <a:xfrm>
          <a:off x="0" y="0"/>
          <a:ext cx="0" cy="0"/>
          <a:chOff x="0" y="0"/>
          <a:chExt cx="0" cy="0"/>
        </a:xfrm>
      </p:grpSpPr>
      <p:pic>
        <p:nvPicPr>
          <p:cNvPr id="9" name="Picture 2" descr="Honeycomb 1080P, 2K, 4K, 5K HD wallpapers free download | Wallpaper Flare">
            <a:extLst>
              <a:ext uri="{FF2B5EF4-FFF2-40B4-BE49-F238E27FC236}">
                <a16:creationId xmlns:a16="http://schemas.microsoft.com/office/drawing/2014/main" id="{95CD19A2-3523-E97D-9CD7-577651A81C5D}"/>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9683803E-109A-9EEC-B0A8-775BEF0D5E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3C0128-E69B-953F-9CD1-75F3E8BC9694}"/>
              </a:ext>
            </a:extLst>
          </p:cNvPr>
          <p:cNvSpPr>
            <a:spLocks noGrp="1"/>
          </p:cNvSpPr>
          <p:nvPr>
            <p:ph type="dt" sz="half" idx="10"/>
          </p:nvPr>
        </p:nvSpPr>
        <p:spPr/>
        <p:txBody>
          <a:bodyPr/>
          <a:lstStyle/>
          <a:p>
            <a:fld id="{876A21E3-0807-4740-A037-D4FB1D29EFC9}" type="datetimeFigureOut">
              <a:rPr lang="en-US" smtClean="0"/>
              <a:t>1/10/2024</a:t>
            </a:fld>
            <a:endParaRPr lang="en-US"/>
          </a:p>
        </p:txBody>
      </p:sp>
      <p:sp>
        <p:nvSpPr>
          <p:cNvPr id="5" name="Footer Placeholder 4">
            <a:extLst>
              <a:ext uri="{FF2B5EF4-FFF2-40B4-BE49-F238E27FC236}">
                <a16:creationId xmlns:a16="http://schemas.microsoft.com/office/drawing/2014/main" id="{22274643-4105-F3F5-7D1A-4BC2EADE6E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413586-86A4-37DB-A8AE-F075E5366487}"/>
              </a:ext>
            </a:extLst>
          </p:cNvPr>
          <p:cNvSpPr>
            <a:spLocks noGrp="1"/>
          </p:cNvSpPr>
          <p:nvPr>
            <p:ph type="sldNum" sz="quarter" idx="12"/>
          </p:nvPr>
        </p:nvSpPr>
        <p:spPr/>
        <p:txBody>
          <a:bodyPr/>
          <a:lstStyle/>
          <a:p>
            <a:fld id="{C1351BF8-0B8D-4CB7-8132-536F938AFF9A}" type="slidenum">
              <a:rPr lang="en-US" smtClean="0"/>
              <a:t>‹#›</a:t>
            </a:fld>
            <a:endParaRPr lang="en-US"/>
          </a:p>
        </p:txBody>
      </p:sp>
      <p:pic>
        <p:nvPicPr>
          <p:cNvPr id="2" name="Picture 1">
            <a:extLst>
              <a:ext uri="{FF2B5EF4-FFF2-40B4-BE49-F238E27FC236}">
                <a16:creationId xmlns:a16="http://schemas.microsoft.com/office/drawing/2014/main" id="{D8CC6035-4C92-4AF4-D36C-7001655AEE6F}"/>
              </a:ext>
            </a:extLst>
          </p:cNvPr>
          <p:cNvPicPr>
            <a:picLocks noChangeAspect="1"/>
          </p:cNvPicPr>
          <p:nvPr userDrawn="1"/>
        </p:nvPicPr>
        <p:blipFill>
          <a:blip r:embed="rId3"/>
          <a:stretch>
            <a:fillRect/>
          </a:stretch>
        </p:blipFill>
        <p:spPr>
          <a:xfrm>
            <a:off x="11083977" y="275192"/>
            <a:ext cx="938865" cy="621846"/>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DC83891A-E84E-87CD-BA56-7F5016B7566C}"/>
              </a:ext>
            </a:extLst>
          </p:cNvPr>
          <p:cNvPicPr>
            <a:picLocks noChangeAspect="1"/>
          </p:cNvPicPr>
          <p:nvPr userDrawn="1"/>
        </p:nvPicPr>
        <p:blipFill>
          <a:blip r:embed="rId4"/>
          <a:stretch>
            <a:fillRect/>
          </a:stretch>
        </p:blipFill>
        <p:spPr>
          <a:xfrm>
            <a:off x="193386" y="180207"/>
            <a:ext cx="644814" cy="811816"/>
          </a:xfrm>
          <a:prstGeom prst="rect">
            <a:avLst/>
          </a:prstGeom>
        </p:spPr>
      </p:pic>
    </p:spTree>
    <p:extLst>
      <p:ext uri="{BB962C8B-B14F-4D97-AF65-F5344CB8AC3E}">
        <p14:creationId xmlns:p14="http://schemas.microsoft.com/office/powerpoint/2010/main" val="635646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F5B2A-AF7A-34B8-31A5-F3A08D9AE1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19EC77-2B72-ED6C-A056-1E3C853041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F8648E-0FEF-3E6F-5F63-469287B7B5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51DE36-090E-9DB8-4547-96C346A773FE}"/>
              </a:ext>
            </a:extLst>
          </p:cNvPr>
          <p:cNvSpPr>
            <a:spLocks noGrp="1"/>
          </p:cNvSpPr>
          <p:nvPr>
            <p:ph type="dt" sz="half" idx="10"/>
          </p:nvPr>
        </p:nvSpPr>
        <p:spPr/>
        <p:txBody>
          <a:bodyPr/>
          <a:lstStyle/>
          <a:p>
            <a:fld id="{876A21E3-0807-4740-A037-D4FB1D29EFC9}" type="datetimeFigureOut">
              <a:rPr lang="en-US" smtClean="0"/>
              <a:t>1/10/2024</a:t>
            </a:fld>
            <a:endParaRPr lang="en-US"/>
          </a:p>
        </p:txBody>
      </p:sp>
      <p:sp>
        <p:nvSpPr>
          <p:cNvPr id="6" name="Footer Placeholder 5">
            <a:extLst>
              <a:ext uri="{FF2B5EF4-FFF2-40B4-BE49-F238E27FC236}">
                <a16:creationId xmlns:a16="http://schemas.microsoft.com/office/drawing/2014/main" id="{395C2CC5-55CF-52B6-EC27-641D1AD3A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30D966-79CF-E634-560A-4694AFB96470}"/>
              </a:ext>
            </a:extLst>
          </p:cNvPr>
          <p:cNvSpPr>
            <a:spLocks noGrp="1"/>
          </p:cNvSpPr>
          <p:nvPr>
            <p:ph type="sldNum" sz="quarter" idx="12"/>
          </p:nvPr>
        </p:nvSpPr>
        <p:spPr/>
        <p:txBody>
          <a:bodyPr/>
          <a:lstStyle/>
          <a:p>
            <a:fld id="{C1351BF8-0B8D-4CB7-8132-536F938AFF9A}" type="slidenum">
              <a:rPr lang="en-US" smtClean="0"/>
              <a:t>‹#›</a:t>
            </a:fld>
            <a:endParaRPr lang="en-US"/>
          </a:p>
        </p:txBody>
      </p:sp>
    </p:spTree>
    <p:extLst>
      <p:ext uri="{BB962C8B-B14F-4D97-AF65-F5344CB8AC3E}">
        <p14:creationId xmlns:p14="http://schemas.microsoft.com/office/powerpoint/2010/main" val="3915815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36E5E-06E0-80E5-91C1-A89B06328A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39660E-2F73-59CF-2FBD-0BF45724C3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D3476F-FE2B-0DE0-678A-9BFBF68607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724333-7027-0B42-B5BE-B7878FC922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B0E8FD-D6BD-FE2A-085A-D34147981B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04B33F-D004-B4B2-EDD5-2803F4F75371}"/>
              </a:ext>
            </a:extLst>
          </p:cNvPr>
          <p:cNvSpPr>
            <a:spLocks noGrp="1"/>
          </p:cNvSpPr>
          <p:nvPr>
            <p:ph type="dt" sz="half" idx="10"/>
          </p:nvPr>
        </p:nvSpPr>
        <p:spPr/>
        <p:txBody>
          <a:bodyPr/>
          <a:lstStyle/>
          <a:p>
            <a:fld id="{876A21E3-0807-4740-A037-D4FB1D29EFC9}" type="datetimeFigureOut">
              <a:rPr lang="en-US" smtClean="0"/>
              <a:t>1/10/2024</a:t>
            </a:fld>
            <a:endParaRPr lang="en-US"/>
          </a:p>
        </p:txBody>
      </p:sp>
      <p:sp>
        <p:nvSpPr>
          <p:cNvPr id="8" name="Footer Placeholder 7">
            <a:extLst>
              <a:ext uri="{FF2B5EF4-FFF2-40B4-BE49-F238E27FC236}">
                <a16:creationId xmlns:a16="http://schemas.microsoft.com/office/drawing/2014/main" id="{62BE2A27-D5D8-FB65-D2DC-90C23AAB55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737042-8589-9626-0402-D56B163A3446}"/>
              </a:ext>
            </a:extLst>
          </p:cNvPr>
          <p:cNvSpPr>
            <a:spLocks noGrp="1"/>
          </p:cNvSpPr>
          <p:nvPr>
            <p:ph type="sldNum" sz="quarter" idx="12"/>
          </p:nvPr>
        </p:nvSpPr>
        <p:spPr/>
        <p:txBody>
          <a:bodyPr/>
          <a:lstStyle/>
          <a:p>
            <a:fld id="{C1351BF8-0B8D-4CB7-8132-536F938AFF9A}" type="slidenum">
              <a:rPr lang="en-US" smtClean="0"/>
              <a:t>‹#›</a:t>
            </a:fld>
            <a:endParaRPr lang="en-US"/>
          </a:p>
        </p:txBody>
      </p:sp>
    </p:spTree>
    <p:extLst>
      <p:ext uri="{BB962C8B-B14F-4D97-AF65-F5344CB8AC3E}">
        <p14:creationId xmlns:p14="http://schemas.microsoft.com/office/powerpoint/2010/main" val="134936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0E706-16E5-E6A5-2070-420CF84F40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0E1B68-6CEF-14BF-6A54-33E8AEA487BA}"/>
              </a:ext>
            </a:extLst>
          </p:cNvPr>
          <p:cNvSpPr>
            <a:spLocks noGrp="1"/>
          </p:cNvSpPr>
          <p:nvPr>
            <p:ph type="dt" sz="half" idx="10"/>
          </p:nvPr>
        </p:nvSpPr>
        <p:spPr/>
        <p:txBody>
          <a:bodyPr/>
          <a:lstStyle/>
          <a:p>
            <a:fld id="{876A21E3-0807-4740-A037-D4FB1D29EFC9}" type="datetimeFigureOut">
              <a:rPr lang="en-US" smtClean="0"/>
              <a:t>1/10/2024</a:t>
            </a:fld>
            <a:endParaRPr lang="en-US"/>
          </a:p>
        </p:txBody>
      </p:sp>
      <p:sp>
        <p:nvSpPr>
          <p:cNvPr id="4" name="Footer Placeholder 3">
            <a:extLst>
              <a:ext uri="{FF2B5EF4-FFF2-40B4-BE49-F238E27FC236}">
                <a16:creationId xmlns:a16="http://schemas.microsoft.com/office/drawing/2014/main" id="{255CDD5E-82A4-1AAD-EF9E-5EA5A1DB23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A6540-79C7-BDEF-725E-2E4DDE815E86}"/>
              </a:ext>
            </a:extLst>
          </p:cNvPr>
          <p:cNvSpPr>
            <a:spLocks noGrp="1"/>
          </p:cNvSpPr>
          <p:nvPr>
            <p:ph type="sldNum" sz="quarter" idx="12"/>
          </p:nvPr>
        </p:nvSpPr>
        <p:spPr/>
        <p:txBody>
          <a:bodyPr/>
          <a:lstStyle/>
          <a:p>
            <a:fld id="{C1351BF8-0B8D-4CB7-8132-536F938AFF9A}" type="slidenum">
              <a:rPr lang="en-US" smtClean="0"/>
              <a:t>‹#›</a:t>
            </a:fld>
            <a:endParaRPr lang="en-US"/>
          </a:p>
        </p:txBody>
      </p:sp>
    </p:spTree>
    <p:extLst>
      <p:ext uri="{BB962C8B-B14F-4D97-AF65-F5344CB8AC3E}">
        <p14:creationId xmlns:p14="http://schemas.microsoft.com/office/powerpoint/2010/main" val="157317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821150-ECC7-33C0-1FFA-813D9611E5BC}"/>
              </a:ext>
            </a:extLst>
          </p:cNvPr>
          <p:cNvSpPr>
            <a:spLocks noGrp="1"/>
          </p:cNvSpPr>
          <p:nvPr>
            <p:ph type="dt" sz="half" idx="10"/>
          </p:nvPr>
        </p:nvSpPr>
        <p:spPr/>
        <p:txBody>
          <a:bodyPr/>
          <a:lstStyle/>
          <a:p>
            <a:fld id="{876A21E3-0807-4740-A037-D4FB1D29EFC9}" type="datetimeFigureOut">
              <a:rPr lang="en-US" smtClean="0"/>
              <a:t>1/10/2024</a:t>
            </a:fld>
            <a:endParaRPr lang="en-US"/>
          </a:p>
        </p:txBody>
      </p:sp>
      <p:sp>
        <p:nvSpPr>
          <p:cNvPr id="3" name="Footer Placeholder 2">
            <a:extLst>
              <a:ext uri="{FF2B5EF4-FFF2-40B4-BE49-F238E27FC236}">
                <a16:creationId xmlns:a16="http://schemas.microsoft.com/office/drawing/2014/main" id="{742A2E24-7E58-A53B-BF79-E363A1AC01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DCE950-3473-A5E4-32BA-3E0873804799}"/>
              </a:ext>
            </a:extLst>
          </p:cNvPr>
          <p:cNvSpPr>
            <a:spLocks noGrp="1"/>
          </p:cNvSpPr>
          <p:nvPr>
            <p:ph type="sldNum" sz="quarter" idx="12"/>
          </p:nvPr>
        </p:nvSpPr>
        <p:spPr/>
        <p:txBody>
          <a:bodyPr/>
          <a:lstStyle/>
          <a:p>
            <a:fld id="{C1351BF8-0B8D-4CB7-8132-536F938AFF9A}" type="slidenum">
              <a:rPr lang="en-US" smtClean="0"/>
              <a:t>‹#›</a:t>
            </a:fld>
            <a:endParaRPr lang="en-US"/>
          </a:p>
        </p:txBody>
      </p:sp>
    </p:spTree>
    <p:extLst>
      <p:ext uri="{BB962C8B-B14F-4D97-AF65-F5344CB8AC3E}">
        <p14:creationId xmlns:p14="http://schemas.microsoft.com/office/powerpoint/2010/main" val="4120804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F87CAB-AF0C-0E33-3685-1193340983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69E394-BD71-9937-CD22-1B671FCE0C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F20FB-2E2B-ACC4-C101-25C5D971BB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A21E3-0807-4740-A037-D4FB1D29EFC9}" type="datetimeFigureOut">
              <a:rPr lang="en-US" smtClean="0"/>
              <a:t>1/10/2024</a:t>
            </a:fld>
            <a:endParaRPr lang="en-US"/>
          </a:p>
        </p:txBody>
      </p:sp>
      <p:sp>
        <p:nvSpPr>
          <p:cNvPr id="5" name="Footer Placeholder 4">
            <a:extLst>
              <a:ext uri="{FF2B5EF4-FFF2-40B4-BE49-F238E27FC236}">
                <a16:creationId xmlns:a16="http://schemas.microsoft.com/office/drawing/2014/main" id="{97973D7C-31CE-A966-2334-A0E5BE98EF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E9DE37-9300-504B-5EE5-0A6CA64E1B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351BF8-0B8D-4CB7-8132-536F938AFF9A}" type="slidenum">
              <a:rPr lang="en-US" smtClean="0"/>
              <a:t>‹#›</a:t>
            </a:fld>
            <a:endParaRPr lang="en-US"/>
          </a:p>
        </p:txBody>
      </p:sp>
    </p:spTree>
    <p:extLst>
      <p:ext uri="{BB962C8B-B14F-4D97-AF65-F5344CB8AC3E}">
        <p14:creationId xmlns:p14="http://schemas.microsoft.com/office/powerpoint/2010/main" val="3767982771"/>
      </p:ext>
    </p:extLst>
  </p:cSld>
  <p:clrMap bg1="lt1" tx1="dk1" bg2="lt2" tx2="dk2" accent1="accent1" accent2="accent2" accent3="accent3" accent4="accent4" accent5="accent5" accent6="accent6" hlink="hlink" folHlink="folHlink"/>
  <p:sldLayoutIdLst>
    <p:sldLayoutId id="2147483650" r:id="rId1"/>
    <p:sldLayoutId id="2147483672" r:id="rId2"/>
    <p:sldLayoutId id="2147483649" r:id="rId3"/>
    <p:sldLayoutId id="2147483651" r:id="rId4"/>
    <p:sldLayoutId id="2147483674"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7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FF138A-17C1-AFC6-F733-D5D59BCF4A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027D3C-8658-355D-58BD-17D6AD387A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A9EEE-738A-D9B7-95A3-B099361FA9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E8A31CC-5A04-4E9C-8FEA-09A6151514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8951500-92D3-316B-A098-2513FB7CD6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3E10D5C-BC1F-89E4-32E8-A17692BAC1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9576438-6111-40BD-9BED-C7F5AD53FA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214905"/>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package" Target="../embeddings/Microsoft_Excel_Worksheet.xlsx"/><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saj.usace.army.mil/TASK-FORCE-VIPR/" TargetMode="External"/><Relationship Id="rId2" Type="http://schemas.openxmlformats.org/officeDocument/2006/relationships/image" Target="../media/image48.jp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8.png"/><Relationship Id="rId7"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62.jpeg"/><Relationship Id="rId5" Type="http://schemas.openxmlformats.org/officeDocument/2006/relationships/image" Target="../media/image61.png"/><Relationship Id="rId10" Type="http://schemas.openxmlformats.org/officeDocument/2006/relationships/image" Target="../media/image66.jpeg"/><Relationship Id="rId4" Type="http://schemas.openxmlformats.org/officeDocument/2006/relationships/image" Target="../media/image30.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5.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29.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14.xml"/><Relationship Id="rId6" Type="http://schemas.openxmlformats.org/officeDocument/2006/relationships/image" Target="../media/image40.jpe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ircle">
            <a:extLst>
              <a:ext uri="{FF2B5EF4-FFF2-40B4-BE49-F238E27FC236}">
                <a16:creationId xmlns:a16="http://schemas.microsoft.com/office/drawing/2014/main" id="{5D386862-7B60-4AA1-A239-F7F6B59A7BB8}"/>
              </a:ext>
            </a:extLst>
          </p:cNvPr>
          <p:cNvSpPr/>
          <p:nvPr/>
        </p:nvSpPr>
        <p:spPr>
          <a:xfrm>
            <a:off x="1022762" y="8902210"/>
            <a:ext cx="2505541" cy="2505541"/>
          </a:xfrm>
          <a:prstGeom prst="ellipse">
            <a:avLst/>
          </a:prstGeom>
          <a:solidFill>
            <a:schemeClr val="bg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18" name="TextBox 18">
            <a:extLst>
              <a:ext uri="{FF2B5EF4-FFF2-40B4-BE49-F238E27FC236}">
                <a16:creationId xmlns:a16="http://schemas.microsoft.com/office/drawing/2014/main" id="{D7C668BB-D9F5-48D4-A52B-D91264EE7A99}"/>
              </a:ext>
            </a:extLst>
          </p:cNvPr>
          <p:cNvSpPr txBox="1"/>
          <p:nvPr/>
        </p:nvSpPr>
        <p:spPr>
          <a:xfrm>
            <a:off x="8487449" y="8382307"/>
            <a:ext cx="6413913" cy="338554"/>
          </a:xfrm>
          <a:prstGeom prst="rect">
            <a:avLst/>
          </a:prstGeom>
          <a:noFill/>
        </p:spPr>
        <p:txBody>
          <a:bodyPr wrap="square" lIns="0" r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endParaRPr lang="en-US" sz="1600" b="1">
              <a:latin typeface="Avenir Next LT Pro Light" panose="020B0604020202020204" pitchFamily="34" charset="0"/>
            </a:endParaRPr>
          </a:p>
        </p:txBody>
      </p:sp>
      <p:sp>
        <p:nvSpPr>
          <p:cNvPr id="2" name="TextBox 1">
            <a:extLst>
              <a:ext uri="{FF2B5EF4-FFF2-40B4-BE49-F238E27FC236}">
                <a16:creationId xmlns:a16="http://schemas.microsoft.com/office/drawing/2014/main" id="{6FC72B07-8554-18BB-B6A8-AA9F1622786B}"/>
              </a:ext>
            </a:extLst>
          </p:cNvPr>
          <p:cNvSpPr txBox="1"/>
          <p:nvPr/>
        </p:nvSpPr>
        <p:spPr>
          <a:xfrm>
            <a:off x="-1460910" y="1267234"/>
            <a:ext cx="102202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TASK FORCE VIPR</a:t>
            </a:r>
          </a:p>
        </p:txBody>
      </p:sp>
      <p:pic>
        <p:nvPicPr>
          <p:cNvPr id="7" name="Picture 6" descr="Logo&#10;&#10;Description automatically generated">
            <a:extLst>
              <a:ext uri="{FF2B5EF4-FFF2-40B4-BE49-F238E27FC236}">
                <a16:creationId xmlns:a16="http://schemas.microsoft.com/office/drawing/2014/main" id="{6C6140BD-6C31-F73F-4915-A965944A1E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5653" y="1221068"/>
            <a:ext cx="4575103" cy="4575103"/>
          </a:xfrm>
          <a:prstGeom prst="rect">
            <a:avLst/>
          </a:prstGeom>
        </p:spPr>
      </p:pic>
      <p:sp>
        <p:nvSpPr>
          <p:cNvPr id="3" name="TextBox 2">
            <a:extLst>
              <a:ext uri="{FF2B5EF4-FFF2-40B4-BE49-F238E27FC236}">
                <a16:creationId xmlns:a16="http://schemas.microsoft.com/office/drawing/2014/main" id="{5E953815-DE31-0191-705F-82C266E34901}"/>
              </a:ext>
            </a:extLst>
          </p:cNvPr>
          <p:cNvSpPr txBox="1"/>
          <p:nvPr/>
        </p:nvSpPr>
        <p:spPr>
          <a:xfrm>
            <a:off x="1333500" y="2086840"/>
            <a:ext cx="420831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bg1"/>
                </a:solidFill>
                <a:cs typeface="Calibri"/>
              </a:rPr>
              <a:t>2024 SAME INDUSTRY DAY</a:t>
            </a:r>
          </a:p>
          <a:p>
            <a:pPr algn="ctr"/>
            <a:r>
              <a:rPr lang="en-US" sz="2800" b="1" dirty="0">
                <a:solidFill>
                  <a:schemeClr val="bg1"/>
                </a:solidFill>
                <a:cs typeface="Calibri"/>
              </a:rPr>
              <a:t>JACKSONVILLE POST</a:t>
            </a:r>
          </a:p>
        </p:txBody>
      </p:sp>
    </p:spTree>
    <p:extLst>
      <p:ext uri="{BB962C8B-B14F-4D97-AF65-F5344CB8AC3E}">
        <p14:creationId xmlns:p14="http://schemas.microsoft.com/office/powerpoint/2010/main" val="4247501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555825-6E9F-EAC5-CDDA-F66DD018745F}"/>
              </a:ext>
            </a:extLst>
          </p:cNvPr>
          <p:cNvSpPr/>
          <p:nvPr/>
        </p:nvSpPr>
        <p:spPr>
          <a:xfrm>
            <a:off x="1156997" y="671803"/>
            <a:ext cx="8686800" cy="6055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Object 9">
            <a:extLst>
              <a:ext uri="{FF2B5EF4-FFF2-40B4-BE49-F238E27FC236}">
                <a16:creationId xmlns:a16="http://schemas.microsoft.com/office/drawing/2014/main" id="{E6DE76B0-5F33-03D5-F86A-1CDE33CD12E2}"/>
              </a:ext>
            </a:extLst>
          </p:cNvPr>
          <p:cNvGraphicFramePr>
            <a:graphicFrameLocks noChangeAspect="1"/>
          </p:cNvGraphicFramePr>
          <p:nvPr>
            <p:extLst>
              <p:ext uri="{D42A27DB-BD31-4B8C-83A1-F6EECF244321}">
                <p14:modId xmlns:p14="http://schemas.microsoft.com/office/powerpoint/2010/main" val="611592045"/>
              </p:ext>
            </p:extLst>
          </p:nvPr>
        </p:nvGraphicFramePr>
        <p:xfrm>
          <a:off x="1316038" y="722313"/>
          <a:ext cx="8480425" cy="5981700"/>
        </p:xfrm>
        <a:graphic>
          <a:graphicData uri="http://schemas.openxmlformats.org/presentationml/2006/ole">
            <mc:AlternateContent xmlns:mc="http://schemas.openxmlformats.org/markup-compatibility/2006">
              <mc:Choice xmlns:v="urn:schemas-microsoft-com:vml" Requires="v">
                <p:oleObj name="Worksheet" r:id="rId2" imgW="36842665" imgH="25976690" progId="Excel.Sheet.12">
                  <p:embed/>
                </p:oleObj>
              </mc:Choice>
              <mc:Fallback>
                <p:oleObj name="Worksheet" r:id="rId2" imgW="36842665" imgH="25976690" progId="Excel.Sheet.12">
                  <p:embed/>
                  <p:pic>
                    <p:nvPicPr>
                      <p:cNvPr id="8" name="Object 7">
                        <a:extLst>
                          <a:ext uri="{FF2B5EF4-FFF2-40B4-BE49-F238E27FC236}">
                            <a16:creationId xmlns:a16="http://schemas.microsoft.com/office/drawing/2014/main" id="{80BE0DF5-BB5A-9D6F-49C3-F29496A6E5FC}"/>
                          </a:ext>
                        </a:extLst>
                      </p:cNvPr>
                      <p:cNvPicPr/>
                      <p:nvPr/>
                    </p:nvPicPr>
                    <p:blipFill>
                      <a:blip r:embed="rId3"/>
                      <a:stretch>
                        <a:fillRect/>
                      </a:stretch>
                    </p:blipFill>
                    <p:spPr>
                      <a:xfrm>
                        <a:off x="1316038" y="722313"/>
                        <a:ext cx="8480425" cy="5981700"/>
                      </a:xfrm>
                      <a:prstGeom prst="rect">
                        <a:avLst/>
                      </a:prstGeom>
                    </p:spPr>
                  </p:pic>
                </p:oleObj>
              </mc:Fallback>
            </mc:AlternateContent>
          </a:graphicData>
        </a:graphic>
      </p:graphicFrame>
      <p:sp>
        <p:nvSpPr>
          <p:cNvPr id="11" name="Title 1">
            <a:extLst>
              <a:ext uri="{FF2B5EF4-FFF2-40B4-BE49-F238E27FC236}">
                <a16:creationId xmlns:a16="http://schemas.microsoft.com/office/drawing/2014/main" id="{B32E30FB-D5B9-8A12-C73E-A283DDA3D64B}"/>
              </a:ext>
            </a:extLst>
          </p:cNvPr>
          <p:cNvSpPr txBox="1">
            <a:spLocks/>
          </p:cNvSpPr>
          <p:nvPr/>
        </p:nvSpPr>
        <p:spPr bwMode="auto">
          <a:xfrm>
            <a:off x="873362" y="233642"/>
            <a:ext cx="10674960" cy="6087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200" b="1" kern="1200" cap="all" baseline="0">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kern="0" dirty="0">
                <a:solidFill>
                  <a:srgbClr val="000000"/>
                </a:solidFill>
                <a:ea typeface="Tahoma" pitchFamily="34" charset="0"/>
              </a:rPr>
              <a:t>Puerto </a:t>
            </a:r>
            <a:r>
              <a:rPr lang="en-US" kern="0" dirty="0" err="1">
                <a:solidFill>
                  <a:srgbClr val="000000"/>
                </a:solidFill>
                <a:ea typeface="Tahoma" pitchFamily="34" charset="0"/>
              </a:rPr>
              <a:t>rico</a:t>
            </a:r>
            <a:r>
              <a:rPr lang="en-US" kern="0" dirty="0">
                <a:solidFill>
                  <a:srgbClr val="000000"/>
                </a:solidFill>
                <a:ea typeface="Tahoma" pitchFamily="34" charset="0"/>
              </a:rPr>
              <a:t> integrated delivery schedule</a:t>
            </a:r>
            <a:endParaRPr kumimoji="0" lang="en-US" sz="1600" b="1" i="0" u="none" strike="noStrike" kern="0" cap="all" spc="0" normalizeH="0" baseline="0" noProof="0" dirty="0">
              <a:ln>
                <a:noFill/>
              </a:ln>
              <a:solidFill>
                <a:srgbClr val="000000"/>
              </a:solidFill>
              <a:effectLst/>
              <a:uLnTx/>
              <a:uFillTx/>
              <a:latin typeface="Arial"/>
              <a:ea typeface="Tahoma" pitchFamily="34"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all" spc="0" normalizeH="0" baseline="0" noProof="0" dirty="0">
                <a:ln>
                  <a:noFill/>
                </a:ln>
                <a:solidFill>
                  <a:srgbClr val="0070C0"/>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		   						</a:t>
            </a:r>
          </a:p>
        </p:txBody>
      </p:sp>
      <p:sp>
        <p:nvSpPr>
          <p:cNvPr id="12" name="Rectangle 11">
            <a:extLst>
              <a:ext uri="{FF2B5EF4-FFF2-40B4-BE49-F238E27FC236}">
                <a16:creationId xmlns:a16="http://schemas.microsoft.com/office/drawing/2014/main" id="{3332F546-9CB0-AC4C-765F-C45A2A3D52BE}"/>
              </a:ext>
            </a:extLst>
          </p:cNvPr>
          <p:cNvSpPr/>
          <p:nvPr/>
        </p:nvSpPr>
        <p:spPr>
          <a:xfrm>
            <a:off x="10263673" y="5738327"/>
            <a:ext cx="1614196" cy="8864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F4130D6-7E49-EFE8-32FE-508331EF6703}"/>
              </a:ext>
            </a:extLst>
          </p:cNvPr>
          <p:cNvPicPr>
            <a:picLocks noChangeAspect="1"/>
          </p:cNvPicPr>
          <p:nvPr/>
        </p:nvPicPr>
        <p:blipFill>
          <a:blip r:embed="rId4"/>
          <a:stretch>
            <a:fillRect/>
          </a:stretch>
        </p:blipFill>
        <p:spPr>
          <a:xfrm>
            <a:off x="10319388" y="5767378"/>
            <a:ext cx="1542621" cy="822960"/>
          </a:xfrm>
          <a:prstGeom prst="rect">
            <a:avLst/>
          </a:prstGeom>
        </p:spPr>
      </p:pic>
      <p:sp>
        <p:nvSpPr>
          <p:cNvPr id="2" name="TextBox 1">
            <a:extLst>
              <a:ext uri="{FF2B5EF4-FFF2-40B4-BE49-F238E27FC236}">
                <a16:creationId xmlns:a16="http://schemas.microsoft.com/office/drawing/2014/main" id="{AD42070D-3DC2-131A-AA40-C08DB3921D29}"/>
              </a:ext>
            </a:extLst>
          </p:cNvPr>
          <p:cNvSpPr txBox="1"/>
          <p:nvPr/>
        </p:nvSpPr>
        <p:spPr>
          <a:xfrm>
            <a:off x="10058400" y="4967785"/>
            <a:ext cx="2019869" cy="646331"/>
          </a:xfrm>
          <a:prstGeom prst="rect">
            <a:avLst/>
          </a:prstGeom>
          <a:noFill/>
        </p:spPr>
        <p:txBody>
          <a:bodyPr wrap="square" rtlCol="0">
            <a:spAutoFit/>
          </a:bodyPr>
          <a:lstStyle/>
          <a:p>
            <a:r>
              <a:rPr lang="en-US" dirty="0">
                <a:solidFill>
                  <a:schemeClr val="bg1"/>
                </a:solidFill>
              </a:rPr>
              <a:t>Schedule updates in progress</a:t>
            </a:r>
          </a:p>
        </p:txBody>
      </p:sp>
    </p:spTree>
    <p:extLst>
      <p:ext uri="{BB962C8B-B14F-4D97-AF65-F5344CB8AC3E}">
        <p14:creationId xmlns:p14="http://schemas.microsoft.com/office/powerpoint/2010/main" val="2740952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0176FA-3F72-6F3E-C8FF-3300B1F40C57}"/>
              </a:ext>
            </a:extLst>
          </p:cNvPr>
          <p:cNvSpPr/>
          <p:nvPr/>
        </p:nvSpPr>
        <p:spPr>
          <a:xfrm>
            <a:off x="940720" y="742133"/>
            <a:ext cx="10032080" cy="61158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E353DCA-A58A-81DC-B0D9-0655D9B6A069}"/>
              </a:ext>
            </a:extLst>
          </p:cNvPr>
          <p:cNvSpPr txBox="1">
            <a:spLocks/>
          </p:cNvSpPr>
          <p:nvPr/>
        </p:nvSpPr>
        <p:spPr bwMode="auto">
          <a:xfrm>
            <a:off x="854701" y="345045"/>
            <a:ext cx="10674960" cy="6087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200" b="1" kern="1200" cap="all" baseline="0">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kern="0" dirty="0">
                <a:solidFill>
                  <a:srgbClr val="000000"/>
                </a:solidFill>
                <a:ea typeface="Tahoma" pitchFamily="34" charset="0"/>
              </a:rPr>
              <a:t>Other contracts forecast</a:t>
            </a:r>
            <a:endParaRPr kumimoji="0" lang="en-US" b="1" i="0" u="none" strike="noStrike" kern="0" cap="all" spc="0" normalizeH="0" baseline="0" noProof="0" dirty="0">
              <a:ln>
                <a:noFill/>
              </a:ln>
              <a:solidFill>
                <a:srgbClr val="000000"/>
              </a:solidFill>
              <a:effectLst/>
              <a:uLnTx/>
              <a:uFillTx/>
              <a:latin typeface="Arial"/>
              <a:ea typeface="Tahoma" pitchFamily="34"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all" spc="0" normalizeH="0" baseline="0" noProof="0" dirty="0">
                <a:ln>
                  <a:noFill/>
                </a:ln>
                <a:solidFill>
                  <a:srgbClr val="0070C0"/>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		   						</a:t>
            </a:r>
          </a:p>
        </p:txBody>
      </p:sp>
      <p:graphicFrame>
        <p:nvGraphicFramePr>
          <p:cNvPr id="6" name="Table 5">
            <a:extLst>
              <a:ext uri="{FF2B5EF4-FFF2-40B4-BE49-F238E27FC236}">
                <a16:creationId xmlns:a16="http://schemas.microsoft.com/office/drawing/2014/main" id="{E0AF4418-E4AB-9137-A948-788C31CBA55B}"/>
              </a:ext>
            </a:extLst>
          </p:cNvPr>
          <p:cNvGraphicFramePr>
            <a:graphicFrameLocks noGrp="1"/>
          </p:cNvGraphicFramePr>
          <p:nvPr>
            <p:extLst>
              <p:ext uri="{D42A27DB-BD31-4B8C-83A1-F6EECF244321}">
                <p14:modId xmlns:p14="http://schemas.microsoft.com/office/powerpoint/2010/main" val="2970698201"/>
              </p:ext>
            </p:extLst>
          </p:nvPr>
        </p:nvGraphicFramePr>
        <p:xfrm>
          <a:off x="983055" y="840914"/>
          <a:ext cx="10017040" cy="5894256"/>
        </p:xfrm>
        <a:graphic>
          <a:graphicData uri="http://schemas.openxmlformats.org/drawingml/2006/table">
            <a:tbl>
              <a:tblPr/>
              <a:tblGrid>
                <a:gridCol w="3133609">
                  <a:extLst>
                    <a:ext uri="{9D8B030D-6E8A-4147-A177-3AD203B41FA5}">
                      <a16:colId xmlns:a16="http://schemas.microsoft.com/office/drawing/2014/main" val="1249861397"/>
                    </a:ext>
                  </a:extLst>
                </a:gridCol>
                <a:gridCol w="5120776">
                  <a:extLst>
                    <a:ext uri="{9D8B030D-6E8A-4147-A177-3AD203B41FA5}">
                      <a16:colId xmlns:a16="http://schemas.microsoft.com/office/drawing/2014/main" val="96942800"/>
                    </a:ext>
                  </a:extLst>
                </a:gridCol>
                <a:gridCol w="1762655">
                  <a:extLst>
                    <a:ext uri="{9D8B030D-6E8A-4147-A177-3AD203B41FA5}">
                      <a16:colId xmlns:a16="http://schemas.microsoft.com/office/drawing/2014/main" val="2022531568"/>
                    </a:ext>
                  </a:extLst>
                </a:gridCol>
              </a:tblGrid>
              <a:tr h="955344">
                <a:tc>
                  <a:txBody>
                    <a:bodyPr/>
                    <a:lstStyle/>
                    <a:p>
                      <a:pPr algn="l" fontAlgn="ctr"/>
                      <a:r>
                        <a:rPr lang="en-US" sz="2800" b="1" i="0" u="sng" strike="noStrike" dirty="0">
                          <a:solidFill>
                            <a:srgbClr val="000000"/>
                          </a:solidFill>
                          <a:effectLst/>
                          <a:latin typeface="Calibri" panose="020F0502020204030204" pitchFamily="34" charset="0"/>
                        </a:rPr>
                        <a:t>Related Contract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ctr"/>
                      <a:r>
                        <a:rPr lang="en-US" sz="2800" b="1" i="0" u="sng" strike="noStrike" dirty="0">
                          <a:solidFill>
                            <a:srgbClr val="000000"/>
                          </a:solidFill>
                          <a:effectLst/>
                          <a:latin typeface="Calibri" panose="020F0502020204030204" pitchFamily="34" charset="0"/>
                        </a:rPr>
                        <a:t>Contract Action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800" b="1" i="0" u="sng" strike="noStrike" dirty="0">
                          <a:solidFill>
                            <a:srgbClr val="000000"/>
                          </a:solidFill>
                          <a:effectLst/>
                          <a:latin typeface="Calibri" panose="020F0502020204030204" pitchFamily="34" charset="0"/>
                        </a:rPr>
                        <a:t>Forecast Award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99356237"/>
                  </a:ext>
                </a:extLst>
              </a:tr>
              <a:tr h="308682">
                <a:tc>
                  <a:txBody>
                    <a:bodyPr/>
                    <a:lstStyle/>
                    <a:p>
                      <a:pPr algn="l" fontAlgn="b"/>
                      <a:r>
                        <a:rPr lang="en-US" sz="1600" b="0" i="0" u="none" strike="noStrike">
                          <a:solidFill>
                            <a:srgbClr val="000000"/>
                          </a:solidFill>
                          <a:effectLst/>
                          <a:latin typeface="Calibri" panose="020F0502020204030204" pitchFamily="34" charset="0"/>
                        </a:rPr>
                        <a:t>Rio de La Plata - SUPP - CNT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West Bank Riverbed Delineation Survey Award [MS]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2-Jan-24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1883616"/>
                  </a:ext>
                </a:extLst>
              </a:tr>
              <a:tr h="308682">
                <a:tc>
                  <a:txBody>
                    <a:bodyPr/>
                    <a:lstStyle/>
                    <a:p>
                      <a:pPr algn="l" fontAlgn="b"/>
                      <a:r>
                        <a:rPr lang="en-US" sz="1600" b="0" i="0" u="none" strike="noStrike">
                          <a:solidFill>
                            <a:srgbClr val="000000"/>
                          </a:solidFill>
                          <a:effectLst/>
                          <a:latin typeface="Calibri" panose="020F0502020204030204" pitchFamily="34" charset="0"/>
                        </a:rPr>
                        <a:t>Turpentine Run - St. Thomas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AE Design Contract Award [MS]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31-Jan-24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7391796"/>
                  </a:ext>
                </a:extLst>
              </a:tr>
              <a:tr h="308682">
                <a:tc>
                  <a:txBody>
                    <a:bodyPr/>
                    <a:lstStyle/>
                    <a:p>
                      <a:pPr algn="l" fontAlgn="b"/>
                      <a:r>
                        <a:rPr lang="en-US" sz="1600" b="0" i="0" u="none" strike="noStrike" dirty="0">
                          <a:solidFill>
                            <a:srgbClr val="000000"/>
                          </a:solidFill>
                          <a:effectLst/>
                          <a:latin typeface="Calibri" panose="020F0502020204030204" pitchFamily="34" charset="0"/>
                        </a:rPr>
                        <a:t>Rio </a:t>
                      </a:r>
                      <a:r>
                        <a:rPr lang="en-US" sz="1600" b="0" i="0" u="none" strike="noStrike" dirty="0" err="1">
                          <a:solidFill>
                            <a:srgbClr val="000000"/>
                          </a:solidFill>
                          <a:effectLst/>
                          <a:latin typeface="Calibri" panose="020F0502020204030204" pitchFamily="34" charset="0"/>
                        </a:rPr>
                        <a:t>Guayanilla</a:t>
                      </a:r>
                      <a:endParaRPr lang="en-US" sz="16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panose="020F0502020204030204" pitchFamily="34" charset="0"/>
                        </a:rPr>
                        <a:t>Aerial (LiDAR and Imagery) Survey Award [MS]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31-Jan-24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1727574"/>
                  </a:ext>
                </a:extLst>
              </a:tr>
              <a:tr h="308682">
                <a:tc>
                  <a:txBody>
                    <a:bodyPr/>
                    <a:lstStyle/>
                    <a:p>
                      <a:pPr algn="l" fontAlgn="b"/>
                      <a:r>
                        <a:rPr lang="en-US" sz="1600" b="0" i="0" u="none" strike="noStrike">
                          <a:solidFill>
                            <a:srgbClr val="000000"/>
                          </a:solidFill>
                          <a:effectLst/>
                          <a:latin typeface="Calibri" panose="020F0502020204030204" pitchFamily="34" charset="0"/>
                        </a:rPr>
                        <a:t>Cano Martin Pena - CNT 3 Ph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panose="020F0502020204030204" pitchFamily="34" charset="0"/>
                        </a:rPr>
                        <a:t>Excavated Materials Tech Services Award [MS]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31-Jan-24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3504788"/>
                  </a:ext>
                </a:extLst>
              </a:tr>
              <a:tr h="308682">
                <a:tc>
                  <a:txBody>
                    <a:bodyPr/>
                    <a:lstStyle/>
                    <a:p>
                      <a:pPr algn="l" fontAlgn="b"/>
                      <a:r>
                        <a:rPr lang="en-US" sz="1600" b="0" i="0" u="none" strike="noStrike">
                          <a:solidFill>
                            <a:srgbClr val="000000"/>
                          </a:solidFill>
                          <a:effectLst/>
                          <a:latin typeface="Calibri" panose="020F0502020204030204" pitchFamily="34" charset="0"/>
                        </a:rPr>
                        <a:t>Rio Guayanilla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FRS and Conventional Surveys Award [MS]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16-Feb-24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0533477"/>
                  </a:ext>
                </a:extLst>
              </a:tr>
              <a:tr h="308682">
                <a:tc>
                  <a:txBody>
                    <a:bodyPr/>
                    <a:lstStyle/>
                    <a:p>
                      <a:pPr algn="l" fontAlgn="b"/>
                      <a:r>
                        <a:rPr lang="es-ES" sz="1600" b="0" i="0" u="none" strike="noStrike">
                          <a:solidFill>
                            <a:srgbClr val="000000"/>
                          </a:solidFill>
                          <a:effectLst/>
                          <a:latin typeface="Calibri" panose="020F0502020204030204" pitchFamily="34" charset="0"/>
                        </a:rPr>
                        <a:t>Rio Puerto Nuevo -Bechara MMA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Bechara Design Environmental Assessment Award [MS]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29-Feb-24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1841166"/>
                  </a:ext>
                </a:extLst>
              </a:tr>
              <a:tr h="308682">
                <a:tc>
                  <a:txBody>
                    <a:bodyPr/>
                    <a:lstStyle/>
                    <a:p>
                      <a:pPr algn="l" fontAlgn="b"/>
                      <a:r>
                        <a:rPr lang="en-US" sz="1600" b="0" i="0" u="none" strike="noStrike">
                          <a:solidFill>
                            <a:srgbClr val="000000"/>
                          </a:solidFill>
                          <a:effectLst/>
                          <a:latin typeface="Calibri" panose="020F0502020204030204" pitchFamily="34" charset="0"/>
                        </a:rPr>
                        <a:t>Rio Culebrinas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panose="020F0502020204030204" pitchFamily="34" charset="0"/>
                        </a:rPr>
                        <a:t>2024 Geotech Contract Award [MS]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29-Mar-24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3687730"/>
                  </a:ext>
                </a:extLst>
              </a:tr>
              <a:tr h="308682">
                <a:tc>
                  <a:txBody>
                    <a:bodyPr/>
                    <a:lstStyle/>
                    <a:p>
                      <a:pPr algn="l" fontAlgn="b"/>
                      <a:r>
                        <a:rPr lang="es-ES" sz="1600" b="0" i="0" u="none" strike="noStrike" dirty="0">
                          <a:solidFill>
                            <a:srgbClr val="000000"/>
                          </a:solidFill>
                          <a:effectLst/>
                          <a:latin typeface="Calibri" panose="020F0502020204030204" pitchFamily="34" charset="0"/>
                        </a:rPr>
                        <a:t>Rio Puerto Nuevo -Bechara MMA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panose="020F0502020204030204" pitchFamily="34" charset="0"/>
                        </a:rPr>
                        <a:t>Bechara Design AE Contract Award [MS]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3-Apr-24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7903879"/>
                  </a:ext>
                </a:extLst>
              </a:tr>
              <a:tr h="308682">
                <a:tc>
                  <a:txBody>
                    <a:bodyPr/>
                    <a:lstStyle/>
                    <a:p>
                      <a:pPr algn="l" fontAlgn="b"/>
                      <a:r>
                        <a:rPr lang="pt-BR" sz="1600" b="0" i="0" u="none" strike="noStrike">
                          <a:solidFill>
                            <a:srgbClr val="000000"/>
                          </a:solidFill>
                          <a:effectLst/>
                          <a:latin typeface="Calibri" panose="020F0502020204030204" pitchFamily="34" charset="0"/>
                        </a:rPr>
                        <a:t>Rio Grande de Arecibo - CNT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Elec Support AE Contract Award [MS]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11-Apr-24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5008350"/>
                  </a:ext>
                </a:extLst>
              </a:tr>
              <a:tr h="308682">
                <a:tc>
                  <a:txBody>
                    <a:bodyPr/>
                    <a:lstStyle/>
                    <a:p>
                      <a:pPr algn="l" fontAlgn="b"/>
                      <a:r>
                        <a:rPr lang="en-US" sz="1600" b="0" i="0" u="none" strike="noStrike" dirty="0">
                          <a:solidFill>
                            <a:srgbClr val="000000"/>
                          </a:solidFill>
                          <a:effectLst/>
                          <a:latin typeface="Calibri" panose="020F0502020204030204" pitchFamily="34" charset="0"/>
                        </a:rPr>
                        <a:t>Rio </a:t>
                      </a:r>
                      <a:r>
                        <a:rPr lang="en-US" sz="1600" b="0" i="0" u="none" strike="noStrike" dirty="0" err="1">
                          <a:solidFill>
                            <a:srgbClr val="000000"/>
                          </a:solidFill>
                          <a:effectLst/>
                          <a:latin typeface="Calibri" panose="020F0502020204030204" pitchFamily="34" charset="0"/>
                        </a:rPr>
                        <a:t>Guayanilla</a:t>
                      </a:r>
                      <a:endParaRPr lang="en-US" sz="16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Subsurface Contract Award [MS]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29-Apr-24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1542404"/>
                  </a:ext>
                </a:extLst>
              </a:tr>
              <a:tr h="308682">
                <a:tc>
                  <a:txBody>
                    <a:bodyPr/>
                    <a:lstStyle/>
                    <a:p>
                      <a:pPr algn="l" fontAlgn="b"/>
                      <a:r>
                        <a:rPr lang="en-US" sz="1600" b="0" i="0" u="none" strike="noStrike">
                          <a:solidFill>
                            <a:srgbClr val="000000"/>
                          </a:solidFill>
                          <a:effectLst/>
                          <a:latin typeface="Calibri" panose="020F0502020204030204" pitchFamily="34" charset="0"/>
                        </a:rPr>
                        <a:t>Rio Puerto Nuevo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panose="020F0502020204030204" pitchFamily="34" charset="0"/>
                        </a:rPr>
                        <a:t>Landscape Architect Award [MS]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3-May-24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5662446"/>
                  </a:ext>
                </a:extLst>
              </a:tr>
              <a:tr h="308682">
                <a:tc>
                  <a:txBody>
                    <a:bodyPr/>
                    <a:lstStyle/>
                    <a:p>
                      <a:pPr algn="l" fontAlgn="b"/>
                      <a:r>
                        <a:rPr lang="en-US" sz="1600" b="0" i="0" u="none" strike="noStrike">
                          <a:solidFill>
                            <a:srgbClr val="000000"/>
                          </a:solidFill>
                          <a:effectLst/>
                          <a:latin typeface="Calibri" panose="020F0502020204030204" pitchFamily="34" charset="0"/>
                        </a:rPr>
                        <a:t>Cano Martin Pena - CNT 3 Ph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AE Design Contract Award [MS]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28-Jun-24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8712253"/>
                  </a:ext>
                </a:extLst>
              </a:tr>
              <a:tr h="308682">
                <a:tc>
                  <a:txBody>
                    <a:bodyPr/>
                    <a:lstStyle/>
                    <a:p>
                      <a:pPr algn="l" fontAlgn="b"/>
                      <a:r>
                        <a:rPr lang="pt-BR" sz="1600" b="0" i="0" u="none" strike="noStrike">
                          <a:solidFill>
                            <a:srgbClr val="000000"/>
                          </a:solidFill>
                          <a:effectLst/>
                          <a:latin typeface="Calibri" panose="020F0502020204030204" pitchFamily="34" charset="0"/>
                        </a:rPr>
                        <a:t>Rio Grande de Arecibo - CNT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panose="020F0502020204030204" pitchFamily="34" charset="0"/>
                        </a:rPr>
                        <a:t>Geotech Support Contract Awd [MS]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28-Jun-24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5506557"/>
                  </a:ext>
                </a:extLst>
              </a:tr>
              <a:tr h="308682">
                <a:tc>
                  <a:txBody>
                    <a:bodyPr/>
                    <a:lstStyle/>
                    <a:p>
                      <a:pPr algn="l" fontAlgn="b"/>
                      <a:r>
                        <a:rPr lang="en-US" sz="1600" b="0" i="0" u="none" strike="noStrike">
                          <a:solidFill>
                            <a:srgbClr val="000000"/>
                          </a:solidFill>
                          <a:effectLst/>
                          <a:latin typeface="Calibri" panose="020F0502020204030204" pitchFamily="34" charset="0"/>
                        </a:rPr>
                        <a:t>Rio Culebrinas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panose="020F0502020204030204" pitchFamily="34" charset="0"/>
                        </a:rPr>
                        <a:t>Cultural Resources Contract Award [MS]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28-Jun-24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0303270"/>
                  </a:ext>
                </a:extLst>
              </a:tr>
              <a:tr h="308682">
                <a:tc>
                  <a:txBody>
                    <a:bodyPr/>
                    <a:lstStyle/>
                    <a:p>
                      <a:pPr algn="l" fontAlgn="b"/>
                      <a:r>
                        <a:rPr lang="pt-BR" sz="1600" b="0" i="0" u="none" strike="noStrike">
                          <a:solidFill>
                            <a:srgbClr val="000000"/>
                          </a:solidFill>
                          <a:effectLst/>
                          <a:latin typeface="Calibri" panose="020F0502020204030204" pitchFamily="34" charset="0"/>
                        </a:rPr>
                        <a:t>Rio Grande de Arecibo - CNT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panose="020F0502020204030204" pitchFamily="34" charset="0"/>
                        </a:rPr>
                        <a:t>Cultural Resources Contract Award [MS]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10-Jul-24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7060166"/>
                  </a:ext>
                </a:extLst>
              </a:tr>
              <a:tr h="308682">
                <a:tc>
                  <a:txBody>
                    <a:bodyPr/>
                    <a:lstStyle/>
                    <a:p>
                      <a:pPr algn="l" fontAlgn="b"/>
                      <a:r>
                        <a:rPr lang="en-US" sz="1600" b="0" i="0" u="none" strike="noStrike" dirty="0">
                          <a:solidFill>
                            <a:srgbClr val="000000"/>
                          </a:solidFill>
                          <a:effectLst/>
                          <a:latin typeface="Calibri" panose="020F0502020204030204" pitchFamily="34" charset="0"/>
                        </a:rPr>
                        <a:t>Estate Lagrange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AE Design Contract Award [MS]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31-Oct-24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5594140"/>
                  </a:ext>
                </a:extLst>
              </a:tr>
            </a:tbl>
          </a:graphicData>
        </a:graphic>
      </p:graphicFrame>
    </p:spTree>
    <p:extLst>
      <p:ext uri="{BB962C8B-B14F-4D97-AF65-F5344CB8AC3E}">
        <p14:creationId xmlns:p14="http://schemas.microsoft.com/office/powerpoint/2010/main" val="1523697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C72B07-8554-18BB-B6A8-AA9F1622786B}"/>
              </a:ext>
            </a:extLst>
          </p:cNvPr>
          <p:cNvSpPr txBox="1"/>
          <p:nvPr/>
        </p:nvSpPr>
        <p:spPr>
          <a:xfrm>
            <a:off x="932572" y="239085"/>
            <a:ext cx="10220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OT</a:t>
            </a:r>
            <a:r>
              <a:rPr lang="en-US" sz="3200" b="1" dirty="0">
                <a:solidFill>
                  <a:prstClr val="white"/>
                </a:solidFill>
                <a:latin typeface="Arial" panose="020B0604020202020204" pitchFamily="34" charset="0"/>
                <a:cs typeface="Arial" panose="020B0604020202020204" pitchFamily="34" charset="0"/>
              </a:rPr>
              <a:t>HER POTENTIAL CONTRACT OPPORTUNITIES</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9F9839F-B8EA-F4F6-8BA0-E8A26CBB641F}"/>
              </a:ext>
            </a:extLst>
          </p:cNvPr>
          <p:cNvSpPr txBox="1"/>
          <p:nvPr/>
        </p:nvSpPr>
        <p:spPr>
          <a:xfrm>
            <a:off x="682765" y="1041203"/>
            <a:ext cx="8236192" cy="4955203"/>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Project Management Support Services</a:t>
            </a:r>
          </a:p>
          <a:p>
            <a:pPr marL="742950" lvl="1"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Scheduling</a:t>
            </a:r>
          </a:p>
          <a:p>
            <a:pPr marL="742950" lvl="1"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Data Management</a:t>
            </a:r>
          </a:p>
          <a:p>
            <a:pPr marL="742950" lvl="1"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Visualization</a:t>
            </a:r>
          </a:p>
          <a:p>
            <a:pPr marL="285750" indent="-28575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Public Outreach and Communications</a:t>
            </a:r>
          </a:p>
          <a:p>
            <a:pPr marL="285750" indent="-28575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Technical Services</a:t>
            </a:r>
          </a:p>
          <a:p>
            <a:pPr marL="742950" lvl="1" indent="-28575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Surveying</a:t>
            </a:r>
          </a:p>
          <a:p>
            <a:pPr marL="742950" lvl="1" indent="-28575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Lidar</a:t>
            </a:r>
          </a:p>
          <a:p>
            <a:pPr marL="742950" lvl="1" indent="-28575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Geotechnical</a:t>
            </a:r>
          </a:p>
          <a:p>
            <a:pPr marL="742950" lvl="1" indent="-28575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Environmental</a:t>
            </a:r>
          </a:p>
          <a:p>
            <a:pPr marL="742950" lvl="1" indent="-28575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Cultural</a:t>
            </a:r>
          </a:p>
        </p:txBody>
      </p:sp>
    </p:spTree>
    <p:extLst>
      <p:ext uri="{BB962C8B-B14F-4D97-AF65-F5344CB8AC3E}">
        <p14:creationId xmlns:p14="http://schemas.microsoft.com/office/powerpoint/2010/main" val="4287353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r code&#10;&#10;Description automatically generated">
            <a:extLst>
              <a:ext uri="{FF2B5EF4-FFF2-40B4-BE49-F238E27FC236}">
                <a16:creationId xmlns:a16="http://schemas.microsoft.com/office/drawing/2014/main" id="{30D992CF-CC30-67D7-8E87-19969DE874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770" y="1838060"/>
            <a:ext cx="2743200" cy="2743200"/>
          </a:xfrm>
          <a:prstGeom prst="rect">
            <a:avLst/>
          </a:prstGeom>
        </p:spPr>
      </p:pic>
      <p:sp>
        <p:nvSpPr>
          <p:cNvPr id="4" name="TextBox 3">
            <a:extLst>
              <a:ext uri="{FF2B5EF4-FFF2-40B4-BE49-F238E27FC236}">
                <a16:creationId xmlns:a16="http://schemas.microsoft.com/office/drawing/2014/main" id="{33DA87A2-B8FB-440B-2121-CD8F91445A2C}"/>
              </a:ext>
            </a:extLst>
          </p:cNvPr>
          <p:cNvSpPr txBox="1"/>
          <p:nvPr/>
        </p:nvSpPr>
        <p:spPr>
          <a:xfrm>
            <a:off x="6097311" y="4676513"/>
            <a:ext cx="4984671" cy="369332"/>
          </a:xfrm>
          <a:prstGeom prst="rect">
            <a:avLst/>
          </a:prstGeom>
          <a:solidFill>
            <a:schemeClr val="bg1"/>
          </a:solidFill>
        </p:spPr>
        <p:txBody>
          <a:bodyPr wrap="square">
            <a:spAutoFit/>
          </a:bodyPr>
          <a:lstStyle/>
          <a:p>
            <a:r>
              <a:rPr lang="en-US" sz="1800" u="sng" dirty="0">
                <a:solidFill>
                  <a:srgbClr val="0563C1"/>
                </a:solidFill>
                <a:effectLst/>
                <a:latin typeface="Calibri" panose="020F0502020204030204" pitchFamily="34" charset="0"/>
                <a:ea typeface="Calibri" panose="020F0502020204030204" pitchFamily="34" charset="0"/>
                <a:hlinkClick r:id="rId3"/>
              </a:rPr>
              <a:t>https://www.saj.usace.army.mil/TASK-FORCE-VIPR/</a:t>
            </a:r>
            <a:endParaRPr lang="en-US" dirty="0"/>
          </a:p>
        </p:txBody>
      </p:sp>
      <p:sp>
        <p:nvSpPr>
          <p:cNvPr id="5" name="TextBox 4">
            <a:extLst>
              <a:ext uri="{FF2B5EF4-FFF2-40B4-BE49-F238E27FC236}">
                <a16:creationId xmlns:a16="http://schemas.microsoft.com/office/drawing/2014/main" id="{F6B1B7AE-71A6-7A47-2264-E51B22E75465}"/>
              </a:ext>
            </a:extLst>
          </p:cNvPr>
          <p:cNvSpPr txBox="1"/>
          <p:nvPr/>
        </p:nvSpPr>
        <p:spPr>
          <a:xfrm>
            <a:off x="7120191" y="1424291"/>
            <a:ext cx="2752627" cy="369332"/>
          </a:xfrm>
          <a:prstGeom prst="rect">
            <a:avLst/>
          </a:prstGeom>
          <a:noFill/>
        </p:spPr>
        <p:txBody>
          <a:bodyPr wrap="square" rtlCol="0">
            <a:spAutoFit/>
          </a:bodyPr>
          <a:lstStyle/>
          <a:p>
            <a:r>
              <a:rPr lang="en-US" b="1" dirty="0">
                <a:solidFill>
                  <a:schemeClr val="bg1"/>
                </a:solidFill>
              </a:rPr>
              <a:t>STAY INFORMED:</a:t>
            </a:r>
          </a:p>
        </p:txBody>
      </p:sp>
      <p:pic>
        <p:nvPicPr>
          <p:cNvPr id="6" name="Picture 5" descr="Logo&#10;&#10;Description automatically generated">
            <a:extLst>
              <a:ext uri="{FF2B5EF4-FFF2-40B4-BE49-F238E27FC236}">
                <a16:creationId xmlns:a16="http://schemas.microsoft.com/office/drawing/2014/main" id="{3C44A594-51D0-61BD-0EE3-43388595CA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22" y="1016351"/>
            <a:ext cx="4575103" cy="4575103"/>
          </a:xfrm>
          <a:prstGeom prst="rect">
            <a:avLst/>
          </a:prstGeom>
        </p:spPr>
      </p:pic>
      <p:sp>
        <p:nvSpPr>
          <p:cNvPr id="7" name="TextBox 6">
            <a:extLst>
              <a:ext uri="{FF2B5EF4-FFF2-40B4-BE49-F238E27FC236}">
                <a16:creationId xmlns:a16="http://schemas.microsoft.com/office/drawing/2014/main" id="{2191F961-4696-B0A2-B04F-E2E818946B30}"/>
              </a:ext>
            </a:extLst>
          </p:cNvPr>
          <p:cNvSpPr txBox="1"/>
          <p:nvPr/>
        </p:nvSpPr>
        <p:spPr>
          <a:xfrm>
            <a:off x="4067032" y="218364"/>
            <a:ext cx="7287905" cy="923330"/>
          </a:xfrm>
          <a:prstGeom prst="rect">
            <a:avLst/>
          </a:prstGeom>
          <a:noFill/>
        </p:spPr>
        <p:txBody>
          <a:bodyPr wrap="square" rtlCol="0">
            <a:spAutoFit/>
          </a:bodyPr>
          <a:lstStyle/>
          <a:p>
            <a:r>
              <a:rPr lang="en-US" sz="5400" b="1" dirty="0">
                <a:solidFill>
                  <a:schemeClr val="bg1"/>
                </a:solidFill>
              </a:rPr>
              <a:t>THANK YOU!</a:t>
            </a:r>
          </a:p>
        </p:txBody>
      </p:sp>
      <p:sp>
        <p:nvSpPr>
          <p:cNvPr id="8" name="TextBox 7">
            <a:extLst>
              <a:ext uri="{FF2B5EF4-FFF2-40B4-BE49-F238E27FC236}">
                <a16:creationId xmlns:a16="http://schemas.microsoft.com/office/drawing/2014/main" id="{619B88D2-AE6A-C0E5-1AD3-4277EB7D328C}"/>
              </a:ext>
            </a:extLst>
          </p:cNvPr>
          <p:cNvSpPr txBox="1"/>
          <p:nvPr/>
        </p:nvSpPr>
        <p:spPr>
          <a:xfrm>
            <a:off x="2458871" y="5747982"/>
            <a:ext cx="10765810" cy="923330"/>
          </a:xfrm>
          <a:prstGeom prst="rect">
            <a:avLst/>
          </a:prstGeom>
          <a:noFill/>
        </p:spPr>
        <p:txBody>
          <a:bodyPr wrap="square" rtlCol="0">
            <a:spAutoFit/>
          </a:bodyPr>
          <a:lstStyle/>
          <a:p>
            <a:r>
              <a:rPr lang="en-US" sz="5400" b="1" dirty="0">
                <a:solidFill>
                  <a:schemeClr val="bg1"/>
                </a:solidFill>
              </a:rPr>
              <a:t>ONE TEAM – be part of it!</a:t>
            </a:r>
          </a:p>
        </p:txBody>
      </p:sp>
    </p:spTree>
    <p:extLst>
      <p:ext uri="{BB962C8B-B14F-4D97-AF65-F5344CB8AC3E}">
        <p14:creationId xmlns:p14="http://schemas.microsoft.com/office/powerpoint/2010/main" val="3336646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FB94D0-BDDB-FBA4-C8D4-3EF4F159BE7E}"/>
              </a:ext>
            </a:extLst>
          </p:cNvPr>
          <p:cNvSpPr>
            <a:spLocks noGrp="1"/>
          </p:cNvSpPr>
          <p:nvPr>
            <p:ph type="body" idx="1"/>
          </p:nvPr>
        </p:nvSpPr>
        <p:spPr>
          <a:xfrm>
            <a:off x="3438572" y="2760662"/>
            <a:ext cx="5186813" cy="1500187"/>
          </a:xfrm>
        </p:spPr>
        <p:txBody>
          <a:bodyPr>
            <a:normAutofit/>
          </a:bodyPr>
          <a:lstStyle/>
          <a:p>
            <a:pPr algn="ctr"/>
            <a:r>
              <a:rPr lang="en-US" sz="6000" dirty="0">
                <a:solidFill>
                  <a:schemeClr val="bg1"/>
                </a:solidFill>
              </a:rPr>
              <a:t>PROJECT SLIDES</a:t>
            </a:r>
          </a:p>
        </p:txBody>
      </p:sp>
    </p:spTree>
    <p:extLst>
      <p:ext uri="{BB962C8B-B14F-4D97-AF65-F5344CB8AC3E}">
        <p14:creationId xmlns:p14="http://schemas.microsoft.com/office/powerpoint/2010/main" val="48829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Box 103">
            <a:extLst>
              <a:ext uri="{FF2B5EF4-FFF2-40B4-BE49-F238E27FC236}">
                <a16:creationId xmlns:a16="http://schemas.microsoft.com/office/drawing/2014/main" id="{A7369855-DF53-869E-37A5-B4309304E2E1}"/>
              </a:ext>
            </a:extLst>
          </p:cNvPr>
          <p:cNvSpPr txBox="1"/>
          <p:nvPr/>
        </p:nvSpPr>
        <p:spPr>
          <a:xfrm>
            <a:off x="0" y="867125"/>
            <a:ext cx="12192000"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Flood Risk Management Project</a:t>
            </a:r>
          </a:p>
        </p:txBody>
      </p:sp>
      <p:sp>
        <p:nvSpPr>
          <p:cNvPr id="2" name="TextBox 1">
            <a:extLst>
              <a:ext uri="{FF2B5EF4-FFF2-40B4-BE49-F238E27FC236}">
                <a16:creationId xmlns:a16="http://schemas.microsoft.com/office/drawing/2014/main" id="{6FC72B07-8554-18BB-B6A8-AA9F1622786B}"/>
              </a:ext>
            </a:extLst>
          </p:cNvPr>
          <p:cNvSpPr txBox="1"/>
          <p:nvPr/>
        </p:nvSpPr>
        <p:spPr>
          <a:xfrm>
            <a:off x="993532" y="259405"/>
            <a:ext cx="102202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RÍO DE LA PLATA</a:t>
            </a:r>
          </a:p>
        </p:txBody>
      </p:sp>
      <p:pic>
        <p:nvPicPr>
          <p:cNvPr id="61" name="Picture 60">
            <a:extLst>
              <a:ext uri="{FF2B5EF4-FFF2-40B4-BE49-F238E27FC236}">
                <a16:creationId xmlns:a16="http://schemas.microsoft.com/office/drawing/2014/main" id="{EC2DE48A-E2D0-7D6E-3D39-48C022928747}"/>
              </a:ext>
            </a:extLst>
          </p:cNvPr>
          <p:cNvPicPr>
            <a:picLocks noChangeAspect="1"/>
          </p:cNvPicPr>
          <p:nvPr/>
        </p:nvPicPr>
        <p:blipFill>
          <a:blip r:embed="rId3"/>
          <a:stretch>
            <a:fillRect/>
          </a:stretch>
        </p:blipFill>
        <p:spPr>
          <a:xfrm>
            <a:off x="1240447" y="191149"/>
            <a:ext cx="826791" cy="821360"/>
          </a:xfrm>
          <a:prstGeom prst="rect">
            <a:avLst/>
          </a:prstGeom>
        </p:spPr>
      </p:pic>
      <p:pic>
        <p:nvPicPr>
          <p:cNvPr id="4" name="Picture 3">
            <a:extLst>
              <a:ext uri="{FF2B5EF4-FFF2-40B4-BE49-F238E27FC236}">
                <a16:creationId xmlns:a16="http://schemas.microsoft.com/office/drawing/2014/main" id="{7C640272-0521-C450-34FA-46A4079A9842}"/>
              </a:ext>
            </a:extLst>
          </p:cNvPr>
          <p:cNvPicPr>
            <a:picLocks noChangeAspect="1"/>
          </p:cNvPicPr>
          <p:nvPr/>
        </p:nvPicPr>
        <p:blipFill>
          <a:blip r:embed="rId4"/>
          <a:stretch>
            <a:fillRect/>
          </a:stretch>
        </p:blipFill>
        <p:spPr>
          <a:xfrm>
            <a:off x="278900" y="1257956"/>
            <a:ext cx="5373325" cy="5479488"/>
          </a:xfrm>
          <a:prstGeom prst="rect">
            <a:avLst/>
          </a:prstGeom>
        </p:spPr>
      </p:pic>
      <p:pic>
        <p:nvPicPr>
          <p:cNvPr id="6" name="Picture 5">
            <a:extLst>
              <a:ext uri="{FF2B5EF4-FFF2-40B4-BE49-F238E27FC236}">
                <a16:creationId xmlns:a16="http://schemas.microsoft.com/office/drawing/2014/main" id="{AECFE387-E41E-A4E8-84B2-EFD834F172FC}"/>
              </a:ext>
            </a:extLst>
          </p:cNvPr>
          <p:cNvPicPr>
            <a:picLocks noChangeAspect="1"/>
          </p:cNvPicPr>
          <p:nvPr/>
        </p:nvPicPr>
        <p:blipFill>
          <a:blip r:embed="rId5"/>
          <a:stretch>
            <a:fillRect/>
          </a:stretch>
        </p:blipFill>
        <p:spPr>
          <a:xfrm>
            <a:off x="8150505" y="1267235"/>
            <a:ext cx="2401712" cy="2908268"/>
          </a:xfrm>
          <a:prstGeom prst="rect">
            <a:avLst/>
          </a:prstGeom>
        </p:spPr>
      </p:pic>
      <p:pic>
        <p:nvPicPr>
          <p:cNvPr id="7" name="Picture 6">
            <a:extLst>
              <a:ext uri="{FF2B5EF4-FFF2-40B4-BE49-F238E27FC236}">
                <a16:creationId xmlns:a16="http://schemas.microsoft.com/office/drawing/2014/main" id="{E16098C8-8D83-06CE-598E-D2C38AF91C3B}"/>
              </a:ext>
            </a:extLst>
          </p:cNvPr>
          <p:cNvPicPr>
            <a:picLocks noChangeAspect="1"/>
          </p:cNvPicPr>
          <p:nvPr/>
        </p:nvPicPr>
        <p:blipFill>
          <a:blip r:embed="rId6"/>
          <a:stretch>
            <a:fillRect/>
          </a:stretch>
        </p:blipFill>
        <p:spPr>
          <a:xfrm>
            <a:off x="5759388" y="1257956"/>
            <a:ext cx="2401712" cy="3976040"/>
          </a:xfrm>
          <a:prstGeom prst="rect">
            <a:avLst/>
          </a:prstGeom>
        </p:spPr>
      </p:pic>
      <p:pic>
        <p:nvPicPr>
          <p:cNvPr id="19" name="Picture 18">
            <a:extLst>
              <a:ext uri="{FF2B5EF4-FFF2-40B4-BE49-F238E27FC236}">
                <a16:creationId xmlns:a16="http://schemas.microsoft.com/office/drawing/2014/main" id="{A7BBD244-3E9F-7164-F13C-9DBD6DBD2B93}"/>
              </a:ext>
            </a:extLst>
          </p:cNvPr>
          <p:cNvPicPr>
            <a:picLocks noChangeAspect="1"/>
          </p:cNvPicPr>
          <p:nvPr/>
        </p:nvPicPr>
        <p:blipFill rotWithShape="1">
          <a:blip r:embed="rId7">
            <a:extLst>
              <a:ext uri="{28A0092B-C50C-407E-A947-70E740481C1C}">
                <a14:useLocalDpi xmlns:a14="http://schemas.microsoft.com/office/drawing/2010/main" val="0"/>
              </a:ext>
            </a:extLst>
          </a:blip>
          <a:srcRect t="6966" b="6966"/>
          <a:stretch/>
        </p:blipFill>
        <p:spPr>
          <a:xfrm>
            <a:off x="8268263" y="5016239"/>
            <a:ext cx="3793054" cy="1721205"/>
          </a:xfrm>
          <a:prstGeom prst="rect">
            <a:avLst/>
          </a:prstGeom>
        </p:spPr>
      </p:pic>
    </p:spTree>
    <p:extLst>
      <p:ext uri="{BB962C8B-B14F-4D97-AF65-F5344CB8AC3E}">
        <p14:creationId xmlns:p14="http://schemas.microsoft.com/office/powerpoint/2010/main" val="2593222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Box 103">
            <a:extLst>
              <a:ext uri="{FF2B5EF4-FFF2-40B4-BE49-F238E27FC236}">
                <a16:creationId xmlns:a16="http://schemas.microsoft.com/office/drawing/2014/main" id="{A7369855-DF53-869E-37A5-B4309304E2E1}"/>
              </a:ext>
            </a:extLst>
          </p:cNvPr>
          <p:cNvSpPr txBox="1"/>
          <p:nvPr/>
        </p:nvSpPr>
        <p:spPr>
          <a:xfrm>
            <a:off x="0" y="867125"/>
            <a:ext cx="12192000"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Flood Risk Management Project</a:t>
            </a:r>
          </a:p>
        </p:txBody>
      </p:sp>
      <p:sp>
        <p:nvSpPr>
          <p:cNvPr id="2" name="TextBox 1">
            <a:extLst>
              <a:ext uri="{FF2B5EF4-FFF2-40B4-BE49-F238E27FC236}">
                <a16:creationId xmlns:a16="http://schemas.microsoft.com/office/drawing/2014/main" id="{6FC72B07-8554-18BB-B6A8-AA9F1622786B}"/>
              </a:ext>
            </a:extLst>
          </p:cNvPr>
          <p:cNvSpPr txBox="1"/>
          <p:nvPr/>
        </p:nvSpPr>
        <p:spPr>
          <a:xfrm>
            <a:off x="993532" y="259405"/>
            <a:ext cx="102202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RÍO GRANDE DE ARECIBO</a:t>
            </a:r>
          </a:p>
        </p:txBody>
      </p:sp>
      <p:pic>
        <p:nvPicPr>
          <p:cNvPr id="61" name="Picture 60">
            <a:extLst>
              <a:ext uri="{FF2B5EF4-FFF2-40B4-BE49-F238E27FC236}">
                <a16:creationId xmlns:a16="http://schemas.microsoft.com/office/drawing/2014/main" id="{EC2DE48A-E2D0-7D6E-3D39-48C022928747}"/>
              </a:ext>
            </a:extLst>
          </p:cNvPr>
          <p:cNvPicPr>
            <a:picLocks noChangeAspect="1"/>
          </p:cNvPicPr>
          <p:nvPr/>
        </p:nvPicPr>
        <p:blipFill>
          <a:blip r:embed="rId2"/>
          <a:stretch>
            <a:fillRect/>
          </a:stretch>
        </p:blipFill>
        <p:spPr>
          <a:xfrm>
            <a:off x="1240447" y="191149"/>
            <a:ext cx="826791" cy="821360"/>
          </a:xfrm>
          <a:prstGeom prst="rect">
            <a:avLst/>
          </a:prstGeom>
        </p:spPr>
      </p:pic>
      <p:sp>
        <p:nvSpPr>
          <p:cNvPr id="12" name="Callout: Line with No Border 11">
            <a:extLst>
              <a:ext uri="{FF2B5EF4-FFF2-40B4-BE49-F238E27FC236}">
                <a16:creationId xmlns:a16="http://schemas.microsoft.com/office/drawing/2014/main" id="{1A6BE7F9-EEDA-8EE9-6574-E78B3C108F3E}"/>
              </a:ext>
            </a:extLst>
          </p:cNvPr>
          <p:cNvSpPr/>
          <p:nvPr/>
        </p:nvSpPr>
        <p:spPr>
          <a:xfrm>
            <a:off x="1974828" y="4509601"/>
            <a:ext cx="923109" cy="209006"/>
          </a:xfrm>
          <a:prstGeom prst="callout1">
            <a:avLst>
              <a:gd name="adj1" fmla="val 43750"/>
              <a:gd name="adj2" fmla="val 12421"/>
              <a:gd name="adj3" fmla="val 75000"/>
              <a:gd name="adj4" fmla="val -10975"/>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800">
                <a:solidFill>
                  <a:schemeClr val="tx2"/>
                </a:solidFill>
              </a:rPr>
              <a:t>Disposal Area</a:t>
            </a:r>
          </a:p>
        </p:txBody>
      </p:sp>
      <p:sp>
        <p:nvSpPr>
          <p:cNvPr id="13" name="Callout: Line with No Border 12">
            <a:extLst>
              <a:ext uri="{FF2B5EF4-FFF2-40B4-BE49-F238E27FC236}">
                <a16:creationId xmlns:a16="http://schemas.microsoft.com/office/drawing/2014/main" id="{FBE56A7C-0932-EDF1-5381-3006B6173D06}"/>
              </a:ext>
            </a:extLst>
          </p:cNvPr>
          <p:cNvSpPr/>
          <p:nvPr/>
        </p:nvSpPr>
        <p:spPr>
          <a:xfrm>
            <a:off x="1665673" y="3075466"/>
            <a:ext cx="923109" cy="209006"/>
          </a:xfrm>
          <a:prstGeom prst="callout1">
            <a:avLst>
              <a:gd name="adj1" fmla="val 43750"/>
              <a:gd name="adj2" fmla="val 17138"/>
              <a:gd name="adj3" fmla="val 75000"/>
              <a:gd name="adj4" fmla="val -10975"/>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800">
                <a:solidFill>
                  <a:schemeClr val="tx2"/>
                </a:solidFill>
              </a:rPr>
              <a:t>East Levee</a:t>
            </a:r>
          </a:p>
        </p:txBody>
      </p:sp>
      <p:sp>
        <p:nvSpPr>
          <p:cNvPr id="14" name="Callout: Line with No Border 13">
            <a:extLst>
              <a:ext uri="{FF2B5EF4-FFF2-40B4-BE49-F238E27FC236}">
                <a16:creationId xmlns:a16="http://schemas.microsoft.com/office/drawing/2014/main" id="{F7027FEC-F342-35F3-B2AA-E1871F0B5D01}"/>
              </a:ext>
            </a:extLst>
          </p:cNvPr>
          <p:cNvSpPr/>
          <p:nvPr/>
        </p:nvSpPr>
        <p:spPr>
          <a:xfrm>
            <a:off x="312644" y="3749778"/>
            <a:ext cx="923109" cy="209006"/>
          </a:xfrm>
          <a:prstGeom prst="callout1">
            <a:avLst>
              <a:gd name="adj1" fmla="val 56250"/>
              <a:gd name="adj2" fmla="val 78459"/>
              <a:gd name="adj3" fmla="val 87500"/>
              <a:gd name="adj4" fmla="val 92799"/>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800">
                <a:solidFill>
                  <a:schemeClr val="tx2"/>
                </a:solidFill>
              </a:rPr>
              <a:t>West Levee</a:t>
            </a:r>
          </a:p>
        </p:txBody>
      </p:sp>
      <p:sp>
        <p:nvSpPr>
          <p:cNvPr id="15" name="Callout: Line with No Border 14">
            <a:extLst>
              <a:ext uri="{FF2B5EF4-FFF2-40B4-BE49-F238E27FC236}">
                <a16:creationId xmlns:a16="http://schemas.microsoft.com/office/drawing/2014/main" id="{8F6982D3-B209-DA6D-BF4F-53FCAA6F288D}"/>
              </a:ext>
            </a:extLst>
          </p:cNvPr>
          <p:cNvSpPr/>
          <p:nvPr/>
        </p:nvSpPr>
        <p:spPr>
          <a:xfrm>
            <a:off x="2101102" y="1849722"/>
            <a:ext cx="923109" cy="209006"/>
          </a:xfrm>
          <a:prstGeom prst="callout1">
            <a:avLst>
              <a:gd name="adj1" fmla="val 43750"/>
              <a:gd name="adj2" fmla="val 12421"/>
              <a:gd name="adj3" fmla="val 75000"/>
              <a:gd name="adj4" fmla="val -10975"/>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800">
                <a:solidFill>
                  <a:schemeClr val="tx2"/>
                </a:solidFill>
              </a:rPr>
              <a:t>Disposal Area</a:t>
            </a:r>
          </a:p>
        </p:txBody>
      </p:sp>
      <p:sp>
        <p:nvSpPr>
          <p:cNvPr id="16" name="Callout: Line with No Border 15">
            <a:extLst>
              <a:ext uri="{FF2B5EF4-FFF2-40B4-BE49-F238E27FC236}">
                <a16:creationId xmlns:a16="http://schemas.microsoft.com/office/drawing/2014/main" id="{7A5733A0-63B9-0261-9F54-67E429D1B280}"/>
              </a:ext>
            </a:extLst>
          </p:cNvPr>
          <p:cNvSpPr/>
          <p:nvPr/>
        </p:nvSpPr>
        <p:spPr>
          <a:xfrm>
            <a:off x="148931" y="6046068"/>
            <a:ext cx="923109" cy="209006"/>
          </a:xfrm>
          <a:prstGeom prst="callout1">
            <a:avLst>
              <a:gd name="adj1" fmla="val 68750"/>
              <a:gd name="adj2" fmla="val 66194"/>
              <a:gd name="adj3" fmla="val 108334"/>
              <a:gd name="adj4" fmla="val 91856"/>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800">
                <a:solidFill>
                  <a:schemeClr val="tx2"/>
                </a:solidFill>
              </a:rPr>
              <a:t>Disposal</a:t>
            </a:r>
          </a:p>
          <a:p>
            <a:pPr algn="ctr"/>
            <a:r>
              <a:rPr lang="en-US" sz="800">
                <a:solidFill>
                  <a:schemeClr val="tx2"/>
                </a:solidFill>
              </a:rPr>
              <a:t>Area</a:t>
            </a:r>
          </a:p>
        </p:txBody>
      </p:sp>
      <p:sp>
        <p:nvSpPr>
          <p:cNvPr id="17" name="Callout: Line with No Border 16">
            <a:extLst>
              <a:ext uri="{FF2B5EF4-FFF2-40B4-BE49-F238E27FC236}">
                <a16:creationId xmlns:a16="http://schemas.microsoft.com/office/drawing/2014/main" id="{ACA60863-3258-1A1E-F3CB-C287068129EC}"/>
              </a:ext>
            </a:extLst>
          </p:cNvPr>
          <p:cNvSpPr/>
          <p:nvPr/>
        </p:nvSpPr>
        <p:spPr>
          <a:xfrm>
            <a:off x="1992330" y="5291797"/>
            <a:ext cx="923109" cy="209006"/>
          </a:xfrm>
          <a:prstGeom prst="callout1">
            <a:avLst>
              <a:gd name="adj1" fmla="val 43750"/>
              <a:gd name="adj2" fmla="val 17138"/>
              <a:gd name="adj3" fmla="val 75000"/>
              <a:gd name="adj4" fmla="val -10975"/>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800">
                <a:solidFill>
                  <a:schemeClr val="tx2"/>
                </a:solidFill>
              </a:rPr>
              <a:t>East Levee</a:t>
            </a:r>
          </a:p>
        </p:txBody>
      </p:sp>
      <p:sp>
        <p:nvSpPr>
          <p:cNvPr id="18" name="Callout: Line with No Border 17">
            <a:extLst>
              <a:ext uri="{FF2B5EF4-FFF2-40B4-BE49-F238E27FC236}">
                <a16:creationId xmlns:a16="http://schemas.microsoft.com/office/drawing/2014/main" id="{56A1270C-9C1D-8D89-D31D-CD4F34791B77}"/>
              </a:ext>
            </a:extLst>
          </p:cNvPr>
          <p:cNvSpPr/>
          <p:nvPr/>
        </p:nvSpPr>
        <p:spPr>
          <a:xfrm>
            <a:off x="458634" y="4490007"/>
            <a:ext cx="923109" cy="209006"/>
          </a:xfrm>
          <a:prstGeom prst="callout1">
            <a:avLst>
              <a:gd name="adj1" fmla="val 47917"/>
              <a:gd name="adj2" fmla="val 73742"/>
              <a:gd name="adj3" fmla="val -120833"/>
              <a:gd name="adj4" fmla="val 106007"/>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800">
                <a:solidFill>
                  <a:schemeClr val="tx2"/>
                </a:solidFill>
              </a:rPr>
              <a:t>Channel</a:t>
            </a:r>
          </a:p>
        </p:txBody>
      </p:sp>
      <p:sp>
        <p:nvSpPr>
          <p:cNvPr id="19" name="Callout: Line with No Border 18">
            <a:extLst>
              <a:ext uri="{FF2B5EF4-FFF2-40B4-BE49-F238E27FC236}">
                <a16:creationId xmlns:a16="http://schemas.microsoft.com/office/drawing/2014/main" id="{5AE95636-42B0-879B-BA8F-36D2115DE97B}"/>
              </a:ext>
            </a:extLst>
          </p:cNvPr>
          <p:cNvSpPr/>
          <p:nvPr/>
        </p:nvSpPr>
        <p:spPr>
          <a:xfrm>
            <a:off x="148931" y="5125733"/>
            <a:ext cx="923109" cy="209006"/>
          </a:xfrm>
          <a:prstGeom prst="callout1">
            <a:avLst>
              <a:gd name="adj1" fmla="val 47917"/>
              <a:gd name="adj2" fmla="val 73742"/>
              <a:gd name="adj3" fmla="val 83333"/>
              <a:gd name="adj4" fmla="val 103177"/>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800">
                <a:solidFill>
                  <a:schemeClr val="tx2"/>
                </a:solidFill>
              </a:rPr>
              <a:t>Channel</a:t>
            </a:r>
          </a:p>
        </p:txBody>
      </p:sp>
      <p:sp>
        <p:nvSpPr>
          <p:cNvPr id="20" name="Callout: Line with No Border 19">
            <a:extLst>
              <a:ext uri="{FF2B5EF4-FFF2-40B4-BE49-F238E27FC236}">
                <a16:creationId xmlns:a16="http://schemas.microsoft.com/office/drawing/2014/main" id="{860584C4-9159-A979-E72B-5869A6996AD0}"/>
              </a:ext>
            </a:extLst>
          </p:cNvPr>
          <p:cNvSpPr/>
          <p:nvPr/>
        </p:nvSpPr>
        <p:spPr>
          <a:xfrm>
            <a:off x="267057" y="5446510"/>
            <a:ext cx="923109" cy="209006"/>
          </a:xfrm>
          <a:prstGeom prst="callout1">
            <a:avLst>
              <a:gd name="adj1" fmla="val 72917"/>
              <a:gd name="adj2" fmla="val 61477"/>
              <a:gd name="adj3" fmla="val 108334"/>
              <a:gd name="adj4" fmla="val 81479"/>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800">
                <a:solidFill>
                  <a:schemeClr val="tx2"/>
                </a:solidFill>
              </a:rPr>
              <a:t>72” Water </a:t>
            </a:r>
          </a:p>
          <a:p>
            <a:pPr algn="ctr"/>
            <a:r>
              <a:rPr lang="en-US" sz="800">
                <a:solidFill>
                  <a:schemeClr val="tx2"/>
                </a:solidFill>
              </a:rPr>
              <a:t>Line</a:t>
            </a:r>
          </a:p>
        </p:txBody>
      </p:sp>
      <p:sp>
        <p:nvSpPr>
          <p:cNvPr id="21" name="Callout: Line with No Border 20">
            <a:extLst>
              <a:ext uri="{FF2B5EF4-FFF2-40B4-BE49-F238E27FC236}">
                <a16:creationId xmlns:a16="http://schemas.microsoft.com/office/drawing/2014/main" id="{465B2F84-D296-F9CB-B12E-7FBA51320CBA}"/>
              </a:ext>
            </a:extLst>
          </p:cNvPr>
          <p:cNvSpPr/>
          <p:nvPr/>
        </p:nvSpPr>
        <p:spPr>
          <a:xfrm>
            <a:off x="440326" y="2645496"/>
            <a:ext cx="923109" cy="209006"/>
          </a:xfrm>
          <a:prstGeom prst="callout1">
            <a:avLst>
              <a:gd name="adj1" fmla="val 52083"/>
              <a:gd name="adj2" fmla="val 89780"/>
              <a:gd name="adj3" fmla="val -50000"/>
              <a:gd name="adj4" fmla="val 110723"/>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800">
                <a:solidFill>
                  <a:schemeClr val="tx2"/>
                </a:solidFill>
              </a:rPr>
              <a:t>Dorado Bridge</a:t>
            </a:r>
          </a:p>
        </p:txBody>
      </p:sp>
      <p:sp>
        <p:nvSpPr>
          <p:cNvPr id="22" name="TextBox 11">
            <a:extLst>
              <a:ext uri="{FF2B5EF4-FFF2-40B4-BE49-F238E27FC236}">
                <a16:creationId xmlns:a16="http://schemas.microsoft.com/office/drawing/2014/main" id="{49EDBA29-DE5C-803F-A50A-749D28FB7381}"/>
              </a:ext>
            </a:extLst>
          </p:cNvPr>
          <p:cNvSpPr txBox="1"/>
          <p:nvPr/>
        </p:nvSpPr>
        <p:spPr>
          <a:xfrm>
            <a:off x="1173724" y="5657615"/>
            <a:ext cx="816554" cy="215444"/>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r>
              <a:rPr lang="en-US" sz="800">
                <a:solidFill>
                  <a:schemeClr val="tx2"/>
                </a:solidFill>
              </a:rPr>
              <a:t>PR HWY-22</a:t>
            </a:r>
          </a:p>
        </p:txBody>
      </p:sp>
      <p:sp>
        <p:nvSpPr>
          <p:cNvPr id="23" name="Callout: Line with No Border 22">
            <a:extLst>
              <a:ext uri="{FF2B5EF4-FFF2-40B4-BE49-F238E27FC236}">
                <a16:creationId xmlns:a16="http://schemas.microsoft.com/office/drawing/2014/main" id="{871ED308-B443-88FA-7222-481DFC43A650}"/>
              </a:ext>
            </a:extLst>
          </p:cNvPr>
          <p:cNvSpPr/>
          <p:nvPr/>
        </p:nvSpPr>
        <p:spPr>
          <a:xfrm>
            <a:off x="3175260" y="4172865"/>
            <a:ext cx="923109" cy="209006"/>
          </a:xfrm>
          <a:prstGeom prst="callout1">
            <a:avLst>
              <a:gd name="adj1" fmla="val 47917"/>
              <a:gd name="adj2" fmla="val 73742"/>
              <a:gd name="adj3" fmla="val -62500"/>
              <a:gd name="adj4" fmla="val 106951"/>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800">
                <a:solidFill>
                  <a:schemeClr val="tx2"/>
                </a:solidFill>
              </a:rPr>
              <a:t>Channel</a:t>
            </a:r>
          </a:p>
        </p:txBody>
      </p:sp>
      <p:sp>
        <p:nvSpPr>
          <p:cNvPr id="24" name="TextBox 13">
            <a:extLst>
              <a:ext uri="{FF2B5EF4-FFF2-40B4-BE49-F238E27FC236}">
                <a16:creationId xmlns:a16="http://schemas.microsoft.com/office/drawing/2014/main" id="{574E0966-BA75-8B14-160A-0C7D7AD95D1F}"/>
              </a:ext>
            </a:extLst>
          </p:cNvPr>
          <p:cNvSpPr txBox="1"/>
          <p:nvPr/>
        </p:nvSpPr>
        <p:spPr>
          <a:xfrm>
            <a:off x="4842000" y="3688564"/>
            <a:ext cx="816554" cy="215444"/>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r>
              <a:rPr lang="en-US" sz="800">
                <a:solidFill>
                  <a:schemeClr val="tx2"/>
                </a:solidFill>
              </a:rPr>
              <a:t>PR HWY-2</a:t>
            </a:r>
          </a:p>
        </p:txBody>
      </p:sp>
      <p:sp>
        <p:nvSpPr>
          <p:cNvPr id="25" name="Callout: Line with No Border 24">
            <a:extLst>
              <a:ext uri="{FF2B5EF4-FFF2-40B4-BE49-F238E27FC236}">
                <a16:creationId xmlns:a16="http://schemas.microsoft.com/office/drawing/2014/main" id="{1C8F7624-6F89-2210-7682-BF4D683BA71A}"/>
              </a:ext>
            </a:extLst>
          </p:cNvPr>
          <p:cNvSpPr/>
          <p:nvPr/>
        </p:nvSpPr>
        <p:spPr>
          <a:xfrm>
            <a:off x="4462176" y="4060820"/>
            <a:ext cx="1209381" cy="209006"/>
          </a:xfrm>
          <a:prstGeom prst="callout1">
            <a:avLst>
              <a:gd name="adj1" fmla="val 43750"/>
              <a:gd name="adj2" fmla="val 12421"/>
              <a:gd name="adj3" fmla="val -45833"/>
              <a:gd name="adj4" fmla="val -24032"/>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800">
                <a:solidFill>
                  <a:schemeClr val="tx2"/>
                </a:solidFill>
              </a:rPr>
              <a:t>PR-2 Bridge and Road Re-alignment</a:t>
            </a:r>
          </a:p>
        </p:txBody>
      </p:sp>
      <p:grpSp>
        <p:nvGrpSpPr>
          <p:cNvPr id="26" name="Group 25">
            <a:extLst>
              <a:ext uri="{FF2B5EF4-FFF2-40B4-BE49-F238E27FC236}">
                <a16:creationId xmlns:a16="http://schemas.microsoft.com/office/drawing/2014/main" id="{D535BEAF-2411-A23D-0C68-E17167D31479}"/>
              </a:ext>
            </a:extLst>
          </p:cNvPr>
          <p:cNvGrpSpPr/>
          <p:nvPr/>
        </p:nvGrpSpPr>
        <p:grpSpPr>
          <a:xfrm>
            <a:off x="253142" y="1263634"/>
            <a:ext cx="6096129" cy="5594366"/>
            <a:chOff x="5000677" y="1287733"/>
            <a:chExt cx="8600624" cy="7515888"/>
          </a:xfrm>
        </p:grpSpPr>
        <p:sp>
          <p:nvSpPr>
            <p:cNvPr id="51" name="TextBox 16">
              <a:extLst>
                <a:ext uri="{FF2B5EF4-FFF2-40B4-BE49-F238E27FC236}">
                  <a16:creationId xmlns:a16="http://schemas.microsoft.com/office/drawing/2014/main" id="{69232885-2E5E-99BD-E2FD-68470786A25A}"/>
                </a:ext>
              </a:extLst>
            </p:cNvPr>
            <p:cNvSpPr txBox="1"/>
            <p:nvPr/>
          </p:nvSpPr>
          <p:spPr>
            <a:xfrm>
              <a:off x="9822448" y="8245410"/>
              <a:ext cx="3231983" cy="558211"/>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92D050"/>
                  </a:solidFill>
                  <a:effectLst/>
                  <a:uLnTx/>
                  <a:uFillTx/>
                  <a:latin typeface="Century Gothic" panose="020B0502020202020204" pitchFamily="34" charset="0"/>
                  <a:ea typeface="+mn-ea"/>
                </a:rPr>
                <a:t>REFER TO INSET FOR LOCATIONS OF </a:t>
              </a:r>
              <a:br>
                <a:rPr kumimoji="0" lang="en-US" sz="700" b="1" i="0" u="none" strike="noStrike" kern="0" cap="none" spc="0" normalizeH="0" baseline="0" noProof="0">
                  <a:ln>
                    <a:noFill/>
                  </a:ln>
                  <a:solidFill>
                    <a:srgbClr val="92D050"/>
                  </a:solidFill>
                  <a:effectLst/>
                  <a:uLnTx/>
                  <a:uFillTx/>
                  <a:latin typeface="Century Gothic" panose="020B0502020202020204" pitchFamily="34" charset="0"/>
                  <a:ea typeface="+mn-ea"/>
                </a:rPr>
              </a:br>
              <a:r>
                <a:rPr kumimoji="0" lang="en-US" sz="700" b="1" i="0" u="none" strike="noStrike" kern="0" cap="none" spc="-50" normalizeH="0" baseline="0" noProof="0">
                  <a:ln>
                    <a:noFill/>
                  </a:ln>
                  <a:solidFill>
                    <a:srgbClr val="92D050"/>
                  </a:solidFill>
                  <a:effectLst/>
                  <a:uLnTx/>
                  <a:uFillTx/>
                  <a:latin typeface="Century Gothic" panose="020B0502020202020204" pitchFamily="34" charset="0"/>
                  <a:ea typeface="+mn-ea"/>
                </a:rPr>
                <a:t>RÍO TANAMÁ LEVEE/CHANNEL IMPROVEMENTS</a:t>
              </a:r>
            </a:p>
            <a:p>
              <a:pPr marL="0" marR="0" lvl="0" indent="0" algn="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92D050"/>
                  </a:solidFill>
                  <a:effectLst/>
                  <a:uLnTx/>
                  <a:uFillTx/>
                  <a:latin typeface="Century Gothic" panose="020B0502020202020204" pitchFamily="34" charset="0"/>
                  <a:ea typeface="+mn-ea"/>
                </a:rPr>
                <a:t> </a:t>
              </a:r>
            </a:p>
          </p:txBody>
        </p:sp>
        <p:grpSp>
          <p:nvGrpSpPr>
            <p:cNvPr id="52" name="Group 51">
              <a:extLst>
                <a:ext uri="{FF2B5EF4-FFF2-40B4-BE49-F238E27FC236}">
                  <a16:creationId xmlns:a16="http://schemas.microsoft.com/office/drawing/2014/main" id="{A7BA4153-F8C8-F760-09C3-08CEB4915D65}"/>
                </a:ext>
              </a:extLst>
            </p:cNvPr>
            <p:cNvGrpSpPr/>
            <p:nvPr/>
          </p:nvGrpSpPr>
          <p:grpSpPr>
            <a:xfrm>
              <a:off x="5000677" y="1287733"/>
              <a:ext cx="8511403" cy="7319231"/>
              <a:chOff x="5271240" y="1277276"/>
              <a:chExt cx="8511403" cy="7319231"/>
            </a:xfrm>
          </p:grpSpPr>
          <p:pic>
            <p:nvPicPr>
              <p:cNvPr id="79" name="Picture 78">
                <a:extLst>
                  <a:ext uri="{FF2B5EF4-FFF2-40B4-BE49-F238E27FC236}">
                    <a16:creationId xmlns:a16="http://schemas.microsoft.com/office/drawing/2014/main" id="{D19709CE-872D-7171-AE8E-89DCE013326F}"/>
                  </a:ext>
                </a:extLst>
              </p:cNvPr>
              <p:cNvPicPr>
                <a:picLocks noChangeAspect="1"/>
              </p:cNvPicPr>
              <p:nvPr/>
            </p:nvPicPr>
            <p:blipFill rotWithShape="1">
              <a:blip r:embed="rId3"/>
              <a:srcRect l="5858" t="5031" r="32281" b="3214"/>
              <a:stretch/>
            </p:blipFill>
            <p:spPr>
              <a:xfrm>
                <a:off x="5271240" y="1279400"/>
                <a:ext cx="8511403" cy="7317106"/>
              </a:xfrm>
              <a:prstGeom prst="rect">
                <a:avLst/>
              </a:prstGeom>
            </p:spPr>
          </p:pic>
          <p:cxnSp>
            <p:nvCxnSpPr>
              <p:cNvPr id="80" name="Straight Connector 79">
                <a:extLst>
                  <a:ext uri="{FF2B5EF4-FFF2-40B4-BE49-F238E27FC236}">
                    <a16:creationId xmlns:a16="http://schemas.microsoft.com/office/drawing/2014/main" id="{BD4A8423-30E1-99C1-1F4A-57C3FD86ED56}"/>
                  </a:ext>
                </a:extLst>
              </p:cNvPr>
              <p:cNvCxnSpPr>
                <a:cxnSpLocks/>
              </p:cNvCxnSpPr>
              <p:nvPr/>
            </p:nvCxnSpPr>
            <p:spPr>
              <a:xfrm>
                <a:off x="5271240" y="1277276"/>
                <a:ext cx="0" cy="7319231"/>
              </a:xfrm>
              <a:prstGeom prst="line">
                <a:avLst/>
              </a:prstGeom>
              <a:noFill/>
              <a:ln w="38100" cap="flat" cmpd="sng" algn="ctr">
                <a:solidFill>
                  <a:srgbClr val="000000"/>
                </a:solidFill>
                <a:prstDash val="solid"/>
                <a:miter lim="800000"/>
              </a:ln>
              <a:effectLst/>
            </p:spPr>
          </p:cxnSp>
          <p:sp>
            <p:nvSpPr>
              <p:cNvPr id="81" name="Freeform: Shape 80">
                <a:extLst>
                  <a:ext uri="{FF2B5EF4-FFF2-40B4-BE49-F238E27FC236}">
                    <a16:creationId xmlns:a16="http://schemas.microsoft.com/office/drawing/2014/main" id="{5982109B-5BAF-F5D3-737A-B0A318173E78}"/>
                  </a:ext>
                </a:extLst>
              </p:cNvPr>
              <p:cNvSpPr/>
              <p:nvPr/>
            </p:nvSpPr>
            <p:spPr>
              <a:xfrm>
                <a:off x="8282939" y="6850379"/>
                <a:ext cx="1823085" cy="1167765"/>
              </a:xfrm>
              <a:custGeom>
                <a:avLst/>
                <a:gdLst>
                  <a:gd name="connsiteX0" fmla="*/ 0 w 2202180"/>
                  <a:gd name="connsiteY0" fmla="*/ 15240 h 1177290"/>
                  <a:gd name="connsiteX1" fmla="*/ 95250 w 2202180"/>
                  <a:gd name="connsiteY1" fmla="*/ 0 h 1177290"/>
                  <a:gd name="connsiteX2" fmla="*/ 979170 w 2202180"/>
                  <a:gd name="connsiteY2" fmla="*/ 194310 h 1177290"/>
                  <a:gd name="connsiteX3" fmla="*/ 1021080 w 2202180"/>
                  <a:gd name="connsiteY3" fmla="*/ 220980 h 1177290"/>
                  <a:gd name="connsiteX4" fmla="*/ 1040130 w 2202180"/>
                  <a:gd name="connsiteY4" fmla="*/ 312420 h 1177290"/>
                  <a:gd name="connsiteX5" fmla="*/ 1051560 w 2202180"/>
                  <a:gd name="connsiteY5" fmla="*/ 407670 h 1177290"/>
                  <a:gd name="connsiteX6" fmla="*/ 1078230 w 2202180"/>
                  <a:gd name="connsiteY6" fmla="*/ 518160 h 1177290"/>
                  <a:gd name="connsiteX7" fmla="*/ 1146810 w 2202180"/>
                  <a:gd name="connsiteY7" fmla="*/ 601980 h 1177290"/>
                  <a:gd name="connsiteX8" fmla="*/ 1272540 w 2202180"/>
                  <a:gd name="connsiteY8" fmla="*/ 666750 h 1177290"/>
                  <a:gd name="connsiteX9" fmla="*/ 1424940 w 2202180"/>
                  <a:gd name="connsiteY9" fmla="*/ 674370 h 1177290"/>
                  <a:gd name="connsiteX10" fmla="*/ 1516380 w 2202180"/>
                  <a:gd name="connsiteY10" fmla="*/ 697230 h 1177290"/>
                  <a:gd name="connsiteX11" fmla="*/ 1562100 w 2202180"/>
                  <a:gd name="connsiteY11" fmla="*/ 788670 h 1177290"/>
                  <a:gd name="connsiteX12" fmla="*/ 1588770 w 2202180"/>
                  <a:gd name="connsiteY12" fmla="*/ 902970 h 1177290"/>
                  <a:gd name="connsiteX13" fmla="*/ 1714500 w 2202180"/>
                  <a:gd name="connsiteY13" fmla="*/ 1093470 h 1177290"/>
                  <a:gd name="connsiteX14" fmla="*/ 1840230 w 2202180"/>
                  <a:gd name="connsiteY14" fmla="*/ 1177290 h 1177290"/>
                  <a:gd name="connsiteX15" fmla="*/ 1939290 w 2202180"/>
                  <a:gd name="connsiteY15" fmla="*/ 1078230 h 1177290"/>
                  <a:gd name="connsiteX16" fmla="*/ 1988820 w 2202180"/>
                  <a:gd name="connsiteY16" fmla="*/ 990600 h 1177290"/>
                  <a:gd name="connsiteX17" fmla="*/ 1977390 w 2202180"/>
                  <a:gd name="connsiteY17" fmla="*/ 876300 h 1177290"/>
                  <a:gd name="connsiteX18" fmla="*/ 1965960 w 2202180"/>
                  <a:gd name="connsiteY18" fmla="*/ 788670 h 1177290"/>
                  <a:gd name="connsiteX19" fmla="*/ 1992630 w 2202180"/>
                  <a:gd name="connsiteY19" fmla="*/ 727710 h 1177290"/>
                  <a:gd name="connsiteX20" fmla="*/ 2068830 w 2202180"/>
                  <a:gd name="connsiteY20" fmla="*/ 681990 h 1177290"/>
                  <a:gd name="connsiteX21" fmla="*/ 2129790 w 2202180"/>
                  <a:gd name="connsiteY21" fmla="*/ 617220 h 1177290"/>
                  <a:gd name="connsiteX22" fmla="*/ 2179320 w 2202180"/>
                  <a:gd name="connsiteY22" fmla="*/ 533400 h 1177290"/>
                  <a:gd name="connsiteX23" fmla="*/ 2202180 w 2202180"/>
                  <a:gd name="connsiteY23" fmla="*/ 464820 h 1177290"/>
                  <a:gd name="connsiteX24" fmla="*/ 2190750 w 2202180"/>
                  <a:gd name="connsiteY24" fmla="*/ 411480 h 1177290"/>
                  <a:gd name="connsiteX0" fmla="*/ 0 w 2202180"/>
                  <a:gd name="connsiteY0" fmla="*/ 15240 h 1177290"/>
                  <a:gd name="connsiteX1" fmla="*/ 95250 w 2202180"/>
                  <a:gd name="connsiteY1" fmla="*/ 0 h 1177290"/>
                  <a:gd name="connsiteX2" fmla="*/ 979170 w 2202180"/>
                  <a:gd name="connsiteY2" fmla="*/ 194310 h 1177290"/>
                  <a:gd name="connsiteX3" fmla="*/ 1021080 w 2202180"/>
                  <a:gd name="connsiteY3" fmla="*/ 220980 h 1177290"/>
                  <a:gd name="connsiteX4" fmla="*/ 1040130 w 2202180"/>
                  <a:gd name="connsiteY4" fmla="*/ 312420 h 1177290"/>
                  <a:gd name="connsiteX5" fmla="*/ 1051560 w 2202180"/>
                  <a:gd name="connsiteY5" fmla="*/ 407670 h 1177290"/>
                  <a:gd name="connsiteX6" fmla="*/ 1078230 w 2202180"/>
                  <a:gd name="connsiteY6" fmla="*/ 518160 h 1177290"/>
                  <a:gd name="connsiteX7" fmla="*/ 1146810 w 2202180"/>
                  <a:gd name="connsiteY7" fmla="*/ 601980 h 1177290"/>
                  <a:gd name="connsiteX8" fmla="*/ 1272540 w 2202180"/>
                  <a:gd name="connsiteY8" fmla="*/ 666750 h 1177290"/>
                  <a:gd name="connsiteX9" fmla="*/ 1424940 w 2202180"/>
                  <a:gd name="connsiteY9" fmla="*/ 674370 h 1177290"/>
                  <a:gd name="connsiteX10" fmla="*/ 1516380 w 2202180"/>
                  <a:gd name="connsiteY10" fmla="*/ 697230 h 1177290"/>
                  <a:gd name="connsiteX11" fmla="*/ 1562100 w 2202180"/>
                  <a:gd name="connsiteY11" fmla="*/ 788670 h 1177290"/>
                  <a:gd name="connsiteX12" fmla="*/ 1588770 w 2202180"/>
                  <a:gd name="connsiteY12" fmla="*/ 902970 h 1177290"/>
                  <a:gd name="connsiteX13" fmla="*/ 1714500 w 2202180"/>
                  <a:gd name="connsiteY13" fmla="*/ 1093470 h 1177290"/>
                  <a:gd name="connsiteX14" fmla="*/ 1840230 w 2202180"/>
                  <a:gd name="connsiteY14" fmla="*/ 1177290 h 1177290"/>
                  <a:gd name="connsiteX15" fmla="*/ 1939290 w 2202180"/>
                  <a:gd name="connsiteY15" fmla="*/ 1078230 h 1177290"/>
                  <a:gd name="connsiteX16" fmla="*/ 1988820 w 2202180"/>
                  <a:gd name="connsiteY16" fmla="*/ 990600 h 1177290"/>
                  <a:gd name="connsiteX17" fmla="*/ 1977390 w 2202180"/>
                  <a:gd name="connsiteY17" fmla="*/ 876300 h 1177290"/>
                  <a:gd name="connsiteX18" fmla="*/ 1965960 w 2202180"/>
                  <a:gd name="connsiteY18" fmla="*/ 788670 h 1177290"/>
                  <a:gd name="connsiteX19" fmla="*/ 1992630 w 2202180"/>
                  <a:gd name="connsiteY19" fmla="*/ 727710 h 1177290"/>
                  <a:gd name="connsiteX20" fmla="*/ 2068830 w 2202180"/>
                  <a:gd name="connsiteY20" fmla="*/ 681990 h 1177290"/>
                  <a:gd name="connsiteX21" fmla="*/ 2129790 w 2202180"/>
                  <a:gd name="connsiteY21" fmla="*/ 617220 h 1177290"/>
                  <a:gd name="connsiteX22" fmla="*/ 2179320 w 2202180"/>
                  <a:gd name="connsiteY22" fmla="*/ 533400 h 1177290"/>
                  <a:gd name="connsiteX23" fmla="*/ 2202180 w 2202180"/>
                  <a:gd name="connsiteY23" fmla="*/ 464820 h 1177290"/>
                  <a:gd name="connsiteX0" fmla="*/ 0 w 2179320"/>
                  <a:gd name="connsiteY0" fmla="*/ 15240 h 1177290"/>
                  <a:gd name="connsiteX1" fmla="*/ 95250 w 2179320"/>
                  <a:gd name="connsiteY1" fmla="*/ 0 h 1177290"/>
                  <a:gd name="connsiteX2" fmla="*/ 979170 w 2179320"/>
                  <a:gd name="connsiteY2" fmla="*/ 194310 h 1177290"/>
                  <a:gd name="connsiteX3" fmla="*/ 1021080 w 2179320"/>
                  <a:gd name="connsiteY3" fmla="*/ 220980 h 1177290"/>
                  <a:gd name="connsiteX4" fmla="*/ 1040130 w 2179320"/>
                  <a:gd name="connsiteY4" fmla="*/ 312420 h 1177290"/>
                  <a:gd name="connsiteX5" fmla="*/ 1051560 w 2179320"/>
                  <a:gd name="connsiteY5" fmla="*/ 407670 h 1177290"/>
                  <a:gd name="connsiteX6" fmla="*/ 1078230 w 2179320"/>
                  <a:gd name="connsiteY6" fmla="*/ 518160 h 1177290"/>
                  <a:gd name="connsiteX7" fmla="*/ 1146810 w 2179320"/>
                  <a:gd name="connsiteY7" fmla="*/ 601980 h 1177290"/>
                  <a:gd name="connsiteX8" fmla="*/ 1272540 w 2179320"/>
                  <a:gd name="connsiteY8" fmla="*/ 666750 h 1177290"/>
                  <a:gd name="connsiteX9" fmla="*/ 1424940 w 2179320"/>
                  <a:gd name="connsiteY9" fmla="*/ 674370 h 1177290"/>
                  <a:gd name="connsiteX10" fmla="*/ 1516380 w 2179320"/>
                  <a:gd name="connsiteY10" fmla="*/ 697230 h 1177290"/>
                  <a:gd name="connsiteX11" fmla="*/ 1562100 w 2179320"/>
                  <a:gd name="connsiteY11" fmla="*/ 788670 h 1177290"/>
                  <a:gd name="connsiteX12" fmla="*/ 1588770 w 2179320"/>
                  <a:gd name="connsiteY12" fmla="*/ 902970 h 1177290"/>
                  <a:gd name="connsiteX13" fmla="*/ 1714500 w 2179320"/>
                  <a:gd name="connsiteY13" fmla="*/ 1093470 h 1177290"/>
                  <a:gd name="connsiteX14" fmla="*/ 1840230 w 2179320"/>
                  <a:gd name="connsiteY14" fmla="*/ 1177290 h 1177290"/>
                  <a:gd name="connsiteX15" fmla="*/ 1939290 w 2179320"/>
                  <a:gd name="connsiteY15" fmla="*/ 1078230 h 1177290"/>
                  <a:gd name="connsiteX16" fmla="*/ 1988820 w 2179320"/>
                  <a:gd name="connsiteY16" fmla="*/ 990600 h 1177290"/>
                  <a:gd name="connsiteX17" fmla="*/ 1977390 w 2179320"/>
                  <a:gd name="connsiteY17" fmla="*/ 876300 h 1177290"/>
                  <a:gd name="connsiteX18" fmla="*/ 1965960 w 2179320"/>
                  <a:gd name="connsiteY18" fmla="*/ 788670 h 1177290"/>
                  <a:gd name="connsiteX19" fmla="*/ 1992630 w 2179320"/>
                  <a:gd name="connsiteY19" fmla="*/ 727710 h 1177290"/>
                  <a:gd name="connsiteX20" fmla="*/ 2068830 w 2179320"/>
                  <a:gd name="connsiteY20" fmla="*/ 681990 h 1177290"/>
                  <a:gd name="connsiteX21" fmla="*/ 2129790 w 2179320"/>
                  <a:gd name="connsiteY21" fmla="*/ 617220 h 1177290"/>
                  <a:gd name="connsiteX22" fmla="*/ 2179320 w 2179320"/>
                  <a:gd name="connsiteY22" fmla="*/ 533400 h 1177290"/>
                  <a:gd name="connsiteX0" fmla="*/ 0 w 2129790"/>
                  <a:gd name="connsiteY0" fmla="*/ 15240 h 1177290"/>
                  <a:gd name="connsiteX1" fmla="*/ 95250 w 2129790"/>
                  <a:gd name="connsiteY1" fmla="*/ 0 h 1177290"/>
                  <a:gd name="connsiteX2" fmla="*/ 979170 w 2129790"/>
                  <a:gd name="connsiteY2" fmla="*/ 194310 h 1177290"/>
                  <a:gd name="connsiteX3" fmla="*/ 1021080 w 2129790"/>
                  <a:gd name="connsiteY3" fmla="*/ 220980 h 1177290"/>
                  <a:gd name="connsiteX4" fmla="*/ 1040130 w 2129790"/>
                  <a:gd name="connsiteY4" fmla="*/ 312420 h 1177290"/>
                  <a:gd name="connsiteX5" fmla="*/ 1051560 w 2129790"/>
                  <a:gd name="connsiteY5" fmla="*/ 407670 h 1177290"/>
                  <a:gd name="connsiteX6" fmla="*/ 1078230 w 2129790"/>
                  <a:gd name="connsiteY6" fmla="*/ 518160 h 1177290"/>
                  <a:gd name="connsiteX7" fmla="*/ 1146810 w 2129790"/>
                  <a:gd name="connsiteY7" fmla="*/ 601980 h 1177290"/>
                  <a:gd name="connsiteX8" fmla="*/ 1272540 w 2129790"/>
                  <a:gd name="connsiteY8" fmla="*/ 666750 h 1177290"/>
                  <a:gd name="connsiteX9" fmla="*/ 1424940 w 2129790"/>
                  <a:gd name="connsiteY9" fmla="*/ 674370 h 1177290"/>
                  <a:gd name="connsiteX10" fmla="*/ 1516380 w 2129790"/>
                  <a:gd name="connsiteY10" fmla="*/ 697230 h 1177290"/>
                  <a:gd name="connsiteX11" fmla="*/ 1562100 w 2129790"/>
                  <a:gd name="connsiteY11" fmla="*/ 788670 h 1177290"/>
                  <a:gd name="connsiteX12" fmla="*/ 1588770 w 2129790"/>
                  <a:gd name="connsiteY12" fmla="*/ 902970 h 1177290"/>
                  <a:gd name="connsiteX13" fmla="*/ 1714500 w 2129790"/>
                  <a:gd name="connsiteY13" fmla="*/ 1093470 h 1177290"/>
                  <a:gd name="connsiteX14" fmla="*/ 1840230 w 2129790"/>
                  <a:gd name="connsiteY14" fmla="*/ 1177290 h 1177290"/>
                  <a:gd name="connsiteX15" fmla="*/ 1939290 w 2129790"/>
                  <a:gd name="connsiteY15" fmla="*/ 1078230 h 1177290"/>
                  <a:gd name="connsiteX16" fmla="*/ 1988820 w 2129790"/>
                  <a:gd name="connsiteY16" fmla="*/ 990600 h 1177290"/>
                  <a:gd name="connsiteX17" fmla="*/ 1977390 w 2129790"/>
                  <a:gd name="connsiteY17" fmla="*/ 876300 h 1177290"/>
                  <a:gd name="connsiteX18" fmla="*/ 1965960 w 2129790"/>
                  <a:gd name="connsiteY18" fmla="*/ 788670 h 1177290"/>
                  <a:gd name="connsiteX19" fmla="*/ 1992630 w 2129790"/>
                  <a:gd name="connsiteY19" fmla="*/ 727710 h 1177290"/>
                  <a:gd name="connsiteX20" fmla="*/ 2068830 w 2129790"/>
                  <a:gd name="connsiteY20" fmla="*/ 681990 h 1177290"/>
                  <a:gd name="connsiteX21" fmla="*/ 2129790 w 2129790"/>
                  <a:gd name="connsiteY21" fmla="*/ 617220 h 1177290"/>
                  <a:gd name="connsiteX0" fmla="*/ 0 w 2068830"/>
                  <a:gd name="connsiteY0" fmla="*/ 15240 h 1177290"/>
                  <a:gd name="connsiteX1" fmla="*/ 95250 w 2068830"/>
                  <a:gd name="connsiteY1" fmla="*/ 0 h 1177290"/>
                  <a:gd name="connsiteX2" fmla="*/ 979170 w 2068830"/>
                  <a:gd name="connsiteY2" fmla="*/ 194310 h 1177290"/>
                  <a:gd name="connsiteX3" fmla="*/ 1021080 w 2068830"/>
                  <a:gd name="connsiteY3" fmla="*/ 220980 h 1177290"/>
                  <a:gd name="connsiteX4" fmla="*/ 1040130 w 2068830"/>
                  <a:gd name="connsiteY4" fmla="*/ 312420 h 1177290"/>
                  <a:gd name="connsiteX5" fmla="*/ 1051560 w 2068830"/>
                  <a:gd name="connsiteY5" fmla="*/ 407670 h 1177290"/>
                  <a:gd name="connsiteX6" fmla="*/ 1078230 w 2068830"/>
                  <a:gd name="connsiteY6" fmla="*/ 518160 h 1177290"/>
                  <a:gd name="connsiteX7" fmla="*/ 1146810 w 2068830"/>
                  <a:gd name="connsiteY7" fmla="*/ 601980 h 1177290"/>
                  <a:gd name="connsiteX8" fmla="*/ 1272540 w 2068830"/>
                  <a:gd name="connsiteY8" fmla="*/ 666750 h 1177290"/>
                  <a:gd name="connsiteX9" fmla="*/ 1424940 w 2068830"/>
                  <a:gd name="connsiteY9" fmla="*/ 674370 h 1177290"/>
                  <a:gd name="connsiteX10" fmla="*/ 1516380 w 2068830"/>
                  <a:gd name="connsiteY10" fmla="*/ 697230 h 1177290"/>
                  <a:gd name="connsiteX11" fmla="*/ 1562100 w 2068830"/>
                  <a:gd name="connsiteY11" fmla="*/ 788670 h 1177290"/>
                  <a:gd name="connsiteX12" fmla="*/ 1588770 w 2068830"/>
                  <a:gd name="connsiteY12" fmla="*/ 902970 h 1177290"/>
                  <a:gd name="connsiteX13" fmla="*/ 1714500 w 2068830"/>
                  <a:gd name="connsiteY13" fmla="*/ 1093470 h 1177290"/>
                  <a:gd name="connsiteX14" fmla="*/ 1840230 w 2068830"/>
                  <a:gd name="connsiteY14" fmla="*/ 1177290 h 1177290"/>
                  <a:gd name="connsiteX15" fmla="*/ 1939290 w 2068830"/>
                  <a:gd name="connsiteY15" fmla="*/ 1078230 h 1177290"/>
                  <a:gd name="connsiteX16" fmla="*/ 1988820 w 2068830"/>
                  <a:gd name="connsiteY16" fmla="*/ 990600 h 1177290"/>
                  <a:gd name="connsiteX17" fmla="*/ 1977390 w 2068830"/>
                  <a:gd name="connsiteY17" fmla="*/ 876300 h 1177290"/>
                  <a:gd name="connsiteX18" fmla="*/ 1965960 w 2068830"/>
                  <a:gd name="connsiteY18" fmla="*/ 788670 h 1177290"/>
                  <a:gd name="connsiteX19" fmla="*/ 1992630 w 2068830"/>
                  <a:gd name="connsiteY19" fmla="*/ 727710 h 1177290"/>
                  <a:gd name="connsiteX20" fmla="*/ 2068830 w 2068830"/>
                  <a:gd name="connsiteY20" fmla="*/ 681990 h 1177290"/>
                  <a:gd name="connsiteX0" fmla="*/ 0 w 2068830"/>
                  <a:gd name="connsiteY0" fmla="*/ 15240 h 1177290"/>
                  <a:gd name="connsiteX1" fmla="*/ 95250 w 2068830"/>
                  <a:gd name="connsiteY1" fmla="*/ 0 h 1177290"/>
                  <a:gd name="connsiteX2" fmla="*/ 979170 w 2068830"/>
                  <a:gd name="connsiteY2" fmla="*/ 194310 h 1177290"/>
                  <a:gd name="connsiteX3" fmla="*/ 1021080 w 2068830"/>
                  <a:gd name="connsiteY3" fmla="*/ 220980 h 1177290"/>
                  <a:gd name="connsiteX4" fmla="*/ 1040130 w 2068830"/>
                  <a:gd name="connsiteY4" fmla="*/ 312420 h 1177290"/>
                  <a:gd name="connsiteX5" fmla="*/ 1051560 w 2068830"/>
                  <a:gd name="connsiteY5" fmla="*/ 407670 h 1177290"/>
                  <a:gd name="connsiteX6" fmla="*/ 1078230 w 2068830"/>
                  <a:gd name="connsiteY6" fmla="*/ 518160 h 1177290"/>
                  <a:gd name="connsiteX7" fmla="*/ 1146810 w 2068830"/>
                  <a:gd name="connsiteY7" fmla="*/ 601980 h 1177290"/>
                  <a:gd name="connsiteX8" fmla="*/ 1272540 w 2068830"/>
                  <a:gd name="connsiteY8" fmla="*/ 666750 h 1177290"/>
                  <a:gd name="connsiteX9" fmla="*/ 1424940 w 2068830"/>
                  <a:gd name="connsiteY9" fmla="*/ 674370 h 1177290"/>
                  <a:gd name="connsiteX10" fmla="*/ 1516380 w 2068830"/>
                  <a:gd name="connsiteY10" fmla="*/ 697230 h 1177290"/>
                  <a:gd name="connsiteX11" fmla="*/ 1562100 w 2068830"/>
                  <a:gd name="connsiteY11" fmla="*/ 788670 h 1177290"/>
                  <a:gd name="connsiteX12" fmla="*/ 1588770 w 2068830"/>
                  <a:gd name="connsiteY12" fmla="*/ 902970 h 1177290"/>
                  <a:gd name="connsiteX13" fmla="*/ 1714500 w 2068830"/>
                  <a:gd name="connsiteY13" fmla="*/ 1093470 h 1177290"/>
                  <a:gd name="connsiteX14" fmla="*/ 1840230 w 2068830"/>
                  <a:gd name="connsiteY14" fmla="*/ 1177290 h 1177290"/>
                  <a:gd name="connsiteX15" fmla="*/ 1939290 w 2068830"/>
                  <a:gd name="connsiteY15" fmla="*/ 1078230 h 1177290"/>
                  <a:gd name="connsiteX16" fmla="*/ 1988820 w 2068830"/>
                  <a:gd name="connsiteY16" fmla="*/ 990600 h 1177290"/>
                  <a:gd name="connsiteX17" fmla="*/ 1977390 w 2068830"/>
                  <a:gd name="connsiteY17" fmla="*/ 876300 h 1177290"/>
                  <a:gd name="connsiteX18" fmla="*/ 1965960 w 2068830"/>
                  <a:gd name="connsiteY18" fmla="*/ 788670 h 1177290"/>
                  <a:gd name="connsiteX19" fmla="*/ 1992630 w 2068830"/>
                  <a:gd name="connsiteY19" fmla="*/ 727710 h 1177290"/>
                  <a:gd name="connsiteX20" fmla="*/ 2068830 w 2068830"/>
                  <a:gd name="connsiteY20" fmla="*/ 681990 h 1177290"/>
                  <a:gd name="connsiteX0" fmla="*/ 0 w 1992630"/>
                  <a:gd name="connsiteY0" fmla="*/ 15240 h 1177290"/>
                  <a:gd name="connsiteX1" fmla="*/ 95250 w 1992630"/>
                  <a:gd name="connsiteY1" fmla="*/ 0 h 1177290"/>
                  <a:gd name="connsiteX2" fmla="*/ 979170 w 1992630"/>
                  <a:gd name="connsiteY2" fmla="*/ 194310 h 1177290"/>
                  <a:gd name="connsiteX3" fmla="*/ 1021080 w 1992630"/>
                  <a:gd name="connsiteY3" fmla="*/ 220980 h 1177290"/>
                  <a:gd name="connsiteX4" fmla="*/ 1040130 w 1992630"/>
                  <a:gd name="connsiteY4" fmla="*/ 312420 h 1177290"/>
                  <a:gd name="connsiteX5" fmla="*/ 1051560 w 1992630"/>
                  <a:gd name="connsiteY5" fmla="*/ 407670 h 1177290"/>
                  <a:gd name="connsiteX6" fmla="*/ 1078230 w 1992630"/>
                  <a:gd name="connsiteY6" fmla="*/ 518160 h 1177290"/>
                  <a:gd name="connsiteX7" fmla="*/ 1146810 w 1992630"/>
                  <a:gd name="connsiteY7" fmla="*/ 601980 h 1177290"/>
                  <a:gd name="connsiteX8" fmla="*/ 1272540 w 1992630"/>
                  <a:gd name="connsiteY8" fmla="*/ 666750 h 1177290"/>
                  <a:gd name="connsiteX9" fmla="*/ 1424940 w 1992630"/>
                  <a:gd name="connsiteY9" fmla="*/ 674370 h 1177290"/>
                  <a:gd name="connsiteX10" fmla="*/ 1516380 w 1992630"/>
                  <a:gd name="connsiteY10" fmla="*/ 697230 h 1177290"/>
                  <a:gd name="connsiteX11" fmla="*/ 1562100 w 1992630"/>
                  <a:gd name="connsiteY11" fmla="*/ 788670 h 1177290"/>
                  <a:gd name="connsiteX12" fmla="*/ 1588770 w 1992630"/>
                  <a:gd name="connsiteY12" fmla="*/ 902970 h 1177290"/>
                  <a:gd name="connsiteX13" fmla="*/ 1714500 w 1992630"/>
                  <a:gd name="connsiteY13" fmla="*/ 1093470 h 1177290"/>
                  <a:gd name="connsiteX14" fmla="*/ 1840230 w 1992630"/>
                  <a:gd name="connsiteY14" fmla="*/ 1177290 h 1177290"/>
                  <a:gd name="connsiteX15" fmla="*/ 1939290 w 1992630"/>
                  <a:gd name="connsiteY15" fmla="*/ 1078230 h 1177290"/>
                  <a:gd name="connsiteX16" fmla="*/ 1988820 w 1992630"/>
                  <a:gd name="connsiteY16" fmla="*/ 990600 h 1177290"/>
                  <a:gd name="connsiteX17" fmla="*/ 1977390 w 1992630"/>
                  <a:gd name="connsiteY17" fmla="*/ 876300 h 1177290"/>
                  <a:gd name="connsiteX18" fmla="*/ 1965960 w 1992630"/>
                  <a:gd name="connsiteY18" fmla="*/ 788670 h 1177290"/>
                  <a:gd name="connsiteX19" fmla="*/ 1992630 w 1992630"/>
                  <a:gd name="connsiteY19" fmla="*/ 727710 h 1177290"/>
                  <a:gd name="connsiteX0" fmla="*/ 0 w 1988820"/>
                  <a:gd name="connsiteY0" fmla="*/ 15240 h 1177290"/>
                  <a:gd name="connsiteX1" fmla="*/ 95250 w 1988820"/>
                  <a:gd name="connsiteY1" fmla="*/ 0 h 1177290"/>
                  <a:gd name="connsiteX2" fmla="*/ 979170 w 1988820"/>
                  <a:gd name="connsiteY2" fmla="*/ 194310 h 1177290"/>
                  <a:gd name="connsiteX3" fmla="*/ 1021080 w 1988820"/>
                  <a:gd name="connsiteY3" fmla="*/ 220980 h 1177290"/>
                  <a:gd name="connsiteX4" fmla="*/ 1040130 w 1988820"/>
                  <a:gd name="connsiteY4" fmla="*/ 312420 h 1177290"/>
                  <a:gd name="connsiteX5" fmla="*/ 1051560 w 1988820"/>
                  <a:gd name="connsiteY5" fmla="*/ 407670 h 1177290"/>
                  <a:gd name="connsiteX6" fmla="*/ 1078230 w 1988820"/>
                  <a:gd name="connsiteY6" fmla="*/ 518160 h 1177290"/>
                  <a:gd name="connsiteX7" fmla="*/ 1146810 w 1988820"/>
                  <a:gd name="connsiteY7" fmla="*/ 601980 h 1177290"/>
                  <a:gd name="connsiteX8" fmla="*/ 1272540 w 1988820"/>
                  <a:gd name="connsiteY8" fmla="*/ 666750 h 1177290"/>
                  <a:gd name="connsiteX9" fmla="*/ 1424940 w 1988820"/>
                  <a:gd name="connsiteY9" fmla="*/ 674370 h 1177290"/>
                  <a:gd name="connsiteX10" fmla="*/ 1516380 w 1988820"/>
                  <a:gd name="connsiteY10" fmla="*/ 697230 h 1177290"/>
                  <a:gd name="connsiteX11" fmla="*/ 1562100 w 1988820"/>
                  <a:gd name="connsiteY11" fmla="*/ 788670 h 1177290"/>
                  <a:gd name="connsiteX12" fmla="*/ 1588770 w 1988820"/>
                  <a:gd name="connsiteY12" fmla="*/ 902970 h 1177290"/>
                  <a:gd name="connsiteX13" fmla="*/ 1714500 w 1988820"/>
                  <a:gd name="connsiteY13" fmla="*/ 1093470 h 1177290"/>
                  <a:gd name="connsiteX14" fmla="*/ 1840230 w 1988820"/>
                  <a:gd name="connsiteY14" fmla="*/ 1177290 h 1177290"/>
                  <a:gd name="connsiteX15" fmla="*/ 1939290 w 1988820"/>
                  <a:gd name="connsiteY15" fmla="*/ 1078230 h 1177290"/>
                  <a:gd name="connsiteX16" fmla="*/ 1988820 w 1988820"/>
                  <a:gd name="connsiteY16" fmla="*/ 990600 h 1177290"/>
                  <a:gd name="connsiteX17" fmla="*/ 1977390 w 1988820"/>
                  <a:gd name="connsiteY17" fmla="*/ 876300 h 1177290"/>
                  <a:gd name="connsiteX18" fmla="*/ 1965960 w 1988820"/>
                  <a:gd name="connsiteY18" fmla="*/ 788670 h 1177290"/>
                  <a:gd name="connsiteX0" fmla="*/ 0 w 1988820"/>
                  <a:gd name="connsiteY0" fmla="*/ 15240 h 1177290"/>
                  <a:gd name="connsiteX1" fmla="*/ 95250 w 1988820"/>
                  <a:gd name="connsiteY1" fmla="*/ 0 h 1177290"/>
                  <a:gd name="connsiteX2" fmla="*/ 979170 w 1988820"/>
                  <a:gd name="connsiteY2" fmla="*/ 194310 h 1177290"/>
                  <a:gd name="connsiteX3" fmla="*/ 1021080 w 1988820"/>
                  <a:gd name="connsiteY3" fmla="*/ 220980 h 1177290"/>
                  <a:gd name="connsiteX4" fmla="*/ 1040130 w 1988820"/>
                  <a:gd name="connsiteY4" fmla="*/ 312420 h 1177290"/>
                  <a:gd name="connsiteX5" fmla="*/ 1051560 w 1988820"/>
                  <a:gd name="connsiteY5" fmla="*/ 407670 h 1177290"/>
                  <a:gd name="connsiteX6" fmla="*/ 1078230 w 1988820"/>
                  <a:gd name="connsiteY6" fmla="*/ 518160 h 1177290"/>
                  <a:gd name="connsiteX7" fmla="*/ 1146810 w 1988820"/>
                  <a:gd name="connsiteY7" fmla="*/ 601980 h 1177290"/>
                  <a:gd name="connsiteX8" fmla="*/ 1272540 w 1988820"/>
                  <a:gd name="connsiteY8" fmla="*/ 666750 h 1177290"/>
                  <a:gd name="connsiteX9" fmla="*/ 1424940 w 1988820"/>
                  <a:gd name="connsiteY9" fmla="*/ 674370 h 1177290"/>
                  <a:gd name="connsiteX10" fmla="*/ 1516380 w 1988820"/>
                  <a:gd name="connsiteY10" fmla="*/ 697230 h 1177290"/>
                  <a:gd name="connsiteX11" fmla="*/ 1562100 w 1988820"/>
                  <a:gd name="connsiteY11" fmla="*/ 788670 h 1177290"/>
                  <a:gd name="connsiteX12" fmla="*/ 1588770 w 1988820"/>
                  <a:gd name="connsiteY12" fmla="*/ 902970 h 1177290"/>
                  <a:gd name="connsiteX13" fmla="*/ 1714500 w 1988820"/>
                  <a:gd name="connsiteY13" fmla="*/ 1093470 h 1177290"/>
                  <a:gd name="connsiteX14" fmla="*/ 1840230 w 1988820"/>
                  <a:gd name="connsiteY14" fmla="*/ 1177290 h 1177290"/>
                  <a:gd name="connsiteX15" fmla="*/ 1939290 w 1988820"/>
                  <a:gd name="connsiteY15" fmla="*/ 1078230 h 1177290"/>
                  <a:gd name="connsiteX16" fmla="*/ 1988820 w 1988820"/>
                  <a:gd name="connsiteY16" fmla="*/ 990600 h 1177290"/>
                  <a:gd name="connsiteX17" fmla="*/ 1977390 w 1988820"/>
                  <a:gd name="connsiteY17" fmla="*/ 876300 h 1177290"/>
                  <a:gd name="connsiteX18" fmla="*/ 1965960 w 1988820"/>
                  <a:gd name="connsiteY18" fmla="*/ 788670 h 1177290"/>
                  <a:gd name="connsiteX0" fmla="*/ 0 w 1988820"/>
                  <a:gd name="connsiteY0" fmla="*/ 15240 h 1177290"/>
                  <a:gd name="connsiteX1" fmla="*/ 95250 w 1988820"/>
                  <a:gd name="connsiteY1" fmla="*/ 0 h 1177290"/>
                  <a:gd name="connsiteX2" fmla="*/ 979170 w 1988820"/>
                  <a:gd name="connsiteY2" fmla="*/ 194310 h 1177290"/>
                  <a:gd name="connsiteX3" fmla="*/ 1021080 w 1988820"/>
                  <a:gd name="connsiteY3" fmla="*/ 220980 h 1177290"/>
                  <a:gd name="connsiteX4" fmla="*/ 1040130 w 1988820"/>
                  <a:gd name="connsiteY4" fmla="*/ 312420 h 1177290"/>
                  <a:gd name="connsiteX5" fmla="*/ 1051560 w 1988820"/>
                  <a:gd name="connsiteY5" fmla="*/ 407670 h 1177290"/>
                  <a:gd name="connsiteX6" fmla="*/ 1078230 w 1988820"/>
                  <a:gd name="connsiteY6" fmla="*/ 518160 h 1177290"/>
                  <a:gd name="connsiteX7" fmla="*/ 1146810 w 1988820"/>
                  <a:gd name="connsiteY7" fmla="*/ 601980 h 1177290"/>
                  <a:gd name="connsiteX8" fmla="*/ 1272540 w 1988820"/>
                  <a:gd name="connsiteY8" fmla="*/ 666750 h 1177290"/>
                  <a:gd name="connsiteX9" fmla="*/ 1424940 w 1988820"/>
                  <a:gd name="connsiteY9" fmla="*/ 674370 h 1177290"/>
                  <a:gd name="connsiteX10" fmla="*/ 1516380 w 1988820"/>
                  <a:gd name="connsiteY10" fmla="*/ 697230 h 1177290"/>
                  <a:gd name="connsiteX11" fmla="*/ 1562100 w 1988820"/>
                  <a:gd name="connsiteY11" fmla="*/ 788670 h 1177290"/>
                  <a:gd name="connsiteX12" fmla="*/ 1588770 w 1988820"/>
                  <a:gd name="connsiteY12" fmla="*/ 902970 h 1177290"/>
                  <a:gd name="connsiteX13" fmla="*/ 1714500 w 1988820"/>
                  <a:gd name="connsiteY13" fmla="*/ 1093470 h 1177290"/>
                  <a:gd name="connsiteX14" fmla="*/ 1840230 w 1988820"/>
                  <a:gd name="connsiteY14" fmla="*/ 1177290 h 1177290"/>
                  <a:gd name="connsiteX15" fmla="*/ 1939290 w 1988820"/>
                  <a:gd name="connsiteY15" fmla="*/ 1078230 h 1177290"/>
                  <a:gd name="connsiteX16" fmla="*/ 1988820 w 1988820"/>
                  <a:gd name="connsiteY16" fmla="*/ 990600 h 1177290"/>
                  <a:gd name="connsiteX17" fmla="*/ 1977390 w 1988820"/>
                  <a:gd name="connsiteY17" fmla="*/ 876300 h 1177290"/>
                  <a:gd name="connsiteX18" fmla="*/ 1965960 w 1988820"/>
                  <a:gd name="connsiteY18" fmla="*/ 788670 h 1177290"/>
                  <a:gd name="connsiteX0" fmla="*/ 0 w 1988820"/>
                  <a:gd name="connsiteY0" fmla="*/ 15240 h 1177290"/>
                  <a:gd name="connsiteX1" fmla="*/ 95250 w 1988820"/>
                  <a:gd name="connsiteY1" fmla="*/ 0 h 1177290"/>
                  <a:gd name="connsiteX2" fmla="*/ 979170 w 1988820"/>
                  <a:gd name="connsiteY2" fmla="*/ 194310 h 1177290"/>
                  <a:gd name="connsiteX3" fmla="*/ 1021080 w 1988820"/>
                  <a:gd name="connsiteY3" fmla="*/ 220980 h 1177290"/>
                  <a:gd name="connsiteX4" fmla="*/ 1040130 w 1988820"/>
                  <a:gd name="connsiteY4" fmla="*/ 312420 h 1177290"/>
                  <a:gd name="connsiteX5" fmla="*/ 1051560 w 1988820"/>
                  <a:gd name="connsiteY5" fmla="*/ 407670 h 1177290"/>
                  <a:gd name="connsiteX6" fmla="*/ 1078230 w 1988820"/>
                  <a:gd name="connsiteY6" fmla="*/ 518160 h 1177290"/>
                  <a:gd name="connsiteX7" fmla="*/ 1146810 w 1988820"/>
                  <a:gd name="connsiteY7" fmla="*/ 601980 h 1177290"/>
                  <a:gd name="connsiteX8" fmla="*/ 1272540 w 1988820"/>
                  <a:gd name="connsiteY8" fmla="*/ 666750 h 1177290"/>
                  <a:gd name="connsiteX9" fmla="*/ 1424940 w 1988820"/>
                  <a:gd name="connsiteY9" fmla="*/ 674370 h 1177290"/>
                  <a:gd name="connsiteX10" fmla="*/ 1516380 w 1988820"/>
                  <a:gd name="connsiteY10" fmla="*/ 697230 h 1177290"/>
                  <a:gd name="connsiteX11" fmla="*/ 1562100 w 1988820"/>
                  <a:gd name="connsiteY11" fmla="*/ 788670 h 1177290"/>
                  <a:gd name="connsiteX12" fmla="*/ 1588770 w 1988820"/>
                  <a:gd name="connsiteY12" fmla="*/ 902970 h 1177290"/>
                  <a:gd name="connsiteX13" fmla="*/ 1714500 w 1988820"/>
                  <a:gd name="connsiteY13" fmla="*/ 1093470 h 1177290"/>
                  <a:gd name="connsiteX14" fmla="*/ 1840230 w 1988820"/>
                  <a:gd name="connsiteY14" fmla="*/ 1177290 h 1177290"/>
                  <a:gd name="connsiteX15" fmla="*/ 1939290 w 1988820"/>
                  <a:gd name="connsiteY15" fmla="*/ 1078230 h 1177290"/>
                  <a:gd name="connsiteX16" fmla="*/ 1988820 w 1988820"/>
                  <a:gd name="connsiteY16" fmla="*/ 990600 h 1177290"/>
                  <a:gd name="connsiteX17" fmla="*/ 1977390 w 1988820"/>
                  <a:gd name="connsiteY17" fmla="*/ 876300 h 1177290"/>
                  <a:gd name="connsiteX18" fmla="*/ 1965960 w 1988820"/>
                  <a:gd name="connsiteY18" fmla="*/ 788670 h 1177290"/>
                  <a:gd name="connsiteX0" fmla="*/ 0 w 1988820"/>
                  <a:gd name="connsiteY0" fmla="*/ 15240 h 1177290"/>
                  <a:gd name="connsiteX1" fmla="*/ 95250 w 1988820"/>
                  <a:gd name="connsiteY1" fmla="*/ 0 h 1177290"/>
                  <a:gd name="connsiteX2" fmla="*/ 979170 w 1988820"/>
                  <a:gd name="connsiteY2" fmla="*/ 194310 h 1177290"/>
                  <a:gd name="connsiteX3" fmla="*/ 1021080 w 1988820"/>
                  <a:gd name="connsiteY3" fmla="*/ 220980 h 1177290"/>
                  <a:gd name="connsiteX4" fmla="*/ 1040130 w 1988820"/>
                  <a:gd name="connsiteY4" fmla="*/ 312420 h 1177290"/>
                  <a:gd name="connsiteX5" fmla="*/ 1051560 w 1988820"/>
                  <a:gd name="connsiteY5" fmla="*/ 407670 h 1177290"/>
                  <a:gd name="connsiteX6" fmla="*/ 1078230 w 1988820"/>
                  <a:gd name="connsiteY6" fmla="*/ 518160 h 1177290"/>
                  <a:gd name="connsiteX7" fmla="*/ 1146810 w 1988820"/>
                  <a:gd name="connsiteY7" fmla="*/ 601980 h 1177290"/>
                  <a:gd name="connsiteX8" fmla="*/ 1272540 w 1988820"/>
                  <a:gd name="connsiteY8" fmla="*/ 666750 h 1177290"/>
                  <a:gd name="connsiteX9" fmla="*/ 1424940 w 1988820"/>
                  <a:gd name="connsiteY9" fmla="*/ 674370 h 1177290"/>
                  <a:gd name="connsiteX10" fmla="*/ 1516380 w 1988820"/>
                  <a:gd name="connsiteY10" fmla="*/ 697230 h 1177290"/>
                  <a:gd name="connsiteX11" fmla="*/ 1562100 w 1988820"/>
                  <a:gd name="connsiteY11" fmla="*/ 788670 h 1177290"/>
                  <a:gd name="connsiteX12" fmla="*/ 1588770 w 1988820"/>
                  <a:gd name="connsiteY12" fmla="*/ 902970 h 1177290"/>
                  <a:gd name="connsiteX13" fmla="*/ 1714500 w 1988820"/>
                  <a:gd name="connsiteY13" fmla="*/ 1093470 h 1177290"/>
                  <a:gd name="connsiteX14" fmla="*/ 1840230 w 1988820"/>
                  <a:gd name="connsiteY14" fmla="*/ 1177290 h 1177290"/>
                  <a:gd name="connsiteX15" fmla="*/ 1939290 w 1988820"/>
                  <a:gd name="connsiteY15" fmla="*/ 1078230 h 1177290"/>
                  <a:gd name="connsiteX16" fmla="*/ 1988820 w 1988820"/>
                  <a:gd name="connsiteY16" fmla="*/ 990600 h 1177290"/>
                  <a:gd name="connsiteX17" fmla="*/ 1977390 w 1988820"/>
                  <a:gd name="connsiteY17" fmla="*/ 876300 h 1177290"/>
                  <a:gd name="connsiteX0" fmla="*/ 0 w 1988820"/>
                  <a:gd name="connsiteY0" fmla="*/ 15240 h 1177290"/>
                  <a:gd name="connsiteX1" fmla="*/ 95250 w 1988820"/>
                  <a:gd name="connsiteY1" fmla="*/ 0 h 1177290"/>
                  <a:gd name="connsiteX2" fmla="*/ 979170 w 1988820"/>
                  <a:gd name="connsiteY2" fmla="*/ 194310 h 1177290"/>
                  <a:gd name="connsiteX3" fmla="*/ 1021080 w 1988820"/>
                  <a:gd name="connsiteY3" fmla="*/ 220980 h 1177290"/>
                  <a:gd name="connsiteX4" fmla="*/ 1040130 w 1988820"/>
                  <a:gd name="connsiteY4" fmla="*/ 312420 h 1177290"/>
                  <a:gd name="connsiteX5" fmla="*/ 1051560 w 1988820"/>
                  <a:gd name="connsiteY5" fmla="*/ 407670 h 1177290"/>
                  <a:gd name="connsiteX6" fmla="*/ 1078230 w 1988820"/>
                  <a:gd name="connsiteY6" fmla="*/ 518160 h 1177290"/>
                  <a:gd name="connsiteX7" fmla="*/ 1146810 w 1988820"/>
                  <a:gd name="connsiteY7" fmla="*/ 601980 h 1177290"/>
                  <a:gd name="connsiteX8" fmla="*/ 1272540 w 1988820"/>
                  <a:gd name="connsiteY8" fmla="*/ 666750 h 1177290"/>
                  <a:gd name="connsiteX9" fmla="*/ 1424940 w 1988820"/>
                  <a:gd name="connsiteY9" fmla="*/ 674370 h 1177290"/>
                  <a:gd name="connsiteX10" fmla="*/ 1516380 w 1988820"/>
                  <a:gd name="connsiteY10" fmla="*/ 697230 h 1177290"/>
                  <a:gd name="connsiteX11" fmla="*/ 1562100 w 1988820"/>
                  <a:gd name="connsiteY11" fmla="*/ 788670 h 1177290"/>
                  <a:gd name="connsiteX12" fmla="*/ 1588770 w 1988820"/>
                  <a:gd name="connsiteY12" fmla="*/ 902970 h 1177290"/>
                  <a:gd name="connsiteX13" fmla="*/ 1714500 w 1988820"/>
                  <a:gd name="connsiteY13" fmla="*/ 1093470 h 1177290"/>
                  <a:gd name="connsiteX14" fmla="*/ 1840230 w 1988820"/>
                  <a:gd name="connsiteY14" fmla="*/ 1177290 h 1177290"/>
                  <a:gd name="connsiteX15" fmla="*/ 1939290 w 1988820"/>
                  <a:gd name="connsiteY15" fmla="*/ 1078230 h 1177290"/>
                  <a:gd name="connsiteX16" fmla="*/ 1988820 w 1988820"/>
                  <a:gd name="connsiteY16" fmla="*/ 990600 h 1177290"/>
                  <a:gd name="connsiteX0" fmla="*/ 0 w 1939290"/>
                  <a:gd name="connsiteY0" fmla="*/ 15240 h 1177290"/>
                  <a:gd name="connsiteX1" fmla="*/ 95250 w 1939290"/>
                  <a:gd name="connsiteY1" fmla="*/ 0 h 1177290"/>
                  <a:gd name="connsiteX2" fmla="*/ 979170 w 1939290"/>
                  <a:gd name="connsiteY2" fmla="*/ 194310 h 1177290"/>
                  <a:gd name="connsiteX3" fmla="*/ 1021080 w 1939290"/>
                  <a:gd name="connsiteY3" fmla="*/ 220980 h 1177290"/>
                  <a:gd name="connsiteX4" fmla="*/ 1040130 w 1939290"/>
                  <a:gd name="connsiteY4" fmla="*/ 312420 h 1177290"/>
                  <a:gd name="connsiteX5" fmla="*/ 1051560 w 1939290"/>
                  <a:gd name="connsiteY5" fmla="*/ 407670 h 1177290"/>
                  <a:gd name="connsiteX6" fmla="*/ 1078230 w 1939290"/>
                  <a:gd name="connsiteY6" fmla="*/ 518160 h 1177290"/>
                  <a:gd name="connsiteX7" fmla="*/ 1146810 w 1939290"/>
                  <a:gd name="connsiteY7" fmla="*/ 601980 h 1177290"/>
                  <a:gd name="connsiteX8" fmla="*/ 1272540 w 1939290"/>
                  <a:gd name="connsiteY8" fmla="*/ 666750 h 1177290"/>
                  <a:gd name="connsiteX9" fmla="*/ 1424940 w 1939290"/>
                  <a:gd name="connsiteY9" fmla="*/ 674370 h 1177290"/>
                  <a:gd name="connsiteX10" fmla="*/ 1516380 w 1939290"/>
                  <a:gd name="connsiteY10" fmla="*/ 697230 h 1177290"/>
                  <a:gd name="connsiteX11" fmla="*/ 1562100 w 1939290"/>
                  <a:gd name="connsiteY11" fmla="*/ 788670 h 1177290"/>
                  <a:gd name="connsiteX12" fmla="*/ 1588770 w 1939290"/>
                  <a:gd name="connsiteY12" fmla="*/ 902970 h 1177290"/>
                  <a:gd name="connsiteX13" fmla="*/ 1714500 w 1939290"/>
                  <a:gd name="connsiteY13" fmla="*/ 1093470 h 1177290"/>
                  <a:gd name="connsiteX14" fmla="*/ 1840230 w 1939290"/>
                  <a:gd name="connsiteY14" fmla="*/ 1177290 h 1177290"/>
                  <a:gd name="connsiteX15" fmla="*/ 1939290 w 1939290"/>
                  <a:gd name="connsiteY15" fmla="*/ 1078230 h 1177290"/>
                  <a:gd name="connsiteX0" fmla="*/ 0 w 1840230"/>
                  <a:gd name="connsiteY0" fmla="*/ 15240 h 1177290"/>
                  <a:gd name="connsiteX1" fmla="*/ 95250 w 1840230"/>
                  <a:gd name="connsiteY1" fmla="*/ 0 h 1177290"/>
                  <a:gd name="connsiteX2" fmla="*/ 979170 w 1840230"/>
                  <a:gd name="connsiteY2" fmla="*/ 194310 h 1177290"/>
                  <a:gd name="connsiteX3" fmla="*/ 1021080 w 1840230"/>
                  <a:gd name="connsiteY3" fmla="*/ 220980 h 1177290"/>
                  <a:gd name="connsiteX4" fmla="*/ 1040130 w 1840230"/>
                  <a:gd name="connsiteY4" fmla="*/ 312420 h 1177290"/>
                  <a:gd name="connsiteX5" fmla="*/ 1051560 w 1840230"/>
                  <a:gd name="connsiteY5" fmla="*/ 407670 h 1177290"/>
                  <a:gd name="connsiteX6" fmla="*/ 1078230 w 1840230"/>
                  <a:gd name="connsiteY6" fmla="*/ 518160 h 1177290"/>
                  <a:gd name="connsiteX7" fmla="*/ 1146810 w 1840230"/>
                  <a:gd name="connsiteY7" fmla="*/ 601980 h 1177290"/>
                  <a:gd name="connsiteX8" fmla="*/ 1272540 w 1840230"/>
                  <a:gd name="connsiteY8" fmla="*/ 666750 h 1177290"/>
                  <a:gd name="connsiteX9" fmla="*/ 1424940 w 1840230"/>
                  <a:gd name="connsiteY9" fmla="*/ 674370 h 1177290"/>
                  <a:gd name="connsiteX10" fmla="*/ 1516380 w 1840230"/>
                  <a:gd name="connsiteY10" fmla="*/ 697230 h 1177290"/>
                  <a:gd name="connsiteX11" fmla="*/ 1562100 w 1840230"/>
                  <a:gd name="connsiteY11" fmla="*/ 788670 h 1177290"/>
                  <a:gd name="connsiteX12" fmla="*/ 1588770 w 1840230"/>
                  <a:gd name="connsiteY12" fmla="*/ 902970 h 1177290"/>
                  <a:gd name="connsiteX13" fmla="*/ 1714500 w 1840230"/>
                  <a:gd name="connsiteY13" fmla="*/ 1093470 h 1177290"/>
                  <a:gd name="connsiteX14" fmla="*/ 1840230 w 1840230"/>
                  <a:gd name="connsiteY14" fmla="*/ 1177290 h 1177290"/>
                  <a:gd name="connsiteX0" fmla="*/ 0 w 1840230"/>
                  <a:gd name="connsiteY0" fmla="*/ 15240 h 1177290"/>
                  <a:gd name="connsiteX1" fmla="*/ 95250 w 1840230"/>
                  <a:gd name="connsiteY1" fmla="*/ 0 h 1177290"/>
                  <a:gd name="connsiteX2" fmla="*/ 979170 w 1840230"/>
                  <a:gd name="connsiteY2" fmla="*/ 194310 h 1177290"/>
                  <a:gd name="connsiteX3" fmla="*/ 1021080 w 1840230"/>
                  <a:gd name="connsiteY3" fmla="*/ 220980 h 1177290"/>
                  <a:gd name="connsiteX4" fmla="*/ 1040130 w 1840230"/>
                  <a:gd name="connsiteY4" fmla="*/ 312420 h 1177290"/>
                  <a:gd name="connsiteX5" fmla="*/ 1051560 w 1840230"/>
                  <a:gd name="connsiteY5" fmla="*/ 407670 h 1177290"/>
                  <a:gd name="connsiteX6" fmla="*/ 1078230 w 1840230"/>
                  <a:gd name="connsiteY6" fmla="*/ 518160 h 1177290"/>
                  <a:gd name="connsiteX7" fmla="*/ 1146810 w 1840230"/>
                  <a:gd name="connsiteY7" fmla="*/ 601980 h 1177290"/>
                  <a:gd name="connsiteX8" fmla="*/ 1272540 w 1840230"/>
                  <a:gd name="connsiteY8" fmla="*/ 666750 h 1177290"/>
                  <a:gd name="connsiteX9" fmla="*/ 1424940 w 1840230"/>
                  <a:gd name="connsiteY9" fmla="*/ 674370 h 1177290"/>
                  <a:gd name="connsiteX10" fmla="*/ 1516380 w 1840230"/>
                  <a:gd name="connsiteY10" fmla="*/ 697230 h 1177290"/>
                  <a:gd name="connsiteX11" fmla="*/ 1562100 w 1840230"/>
                  <a:gd name="connsiteY11" fmla="*/ 788670 h 1177290"/>
                  <a:gd name="connsiteX12" fmla="*/ 1588770 w 1840230"/>
                  <a:gd name="connsiteY12" fmla="*/ 902970 h 1177290"/>
                  <a:gd name="connsiteX13" fmla="*/ 1714500 w 1840230"/>
                  <a:gd name="connsiteY13" fmla="*/ 1093470 h 1177290"/>
                  <a:gd name="connsiteX14" fmla="*/ 1840230 w 1840230"/>
                  <a:gd name="connsiteY14" fmla="*/ 1177290 h 1177290"/>
                  <a:gd name="connsiteX0" fmla="*/ 0 w 1840230"/>
                  <a:gd name="connsiteY0" fmla="*/ 15240 h 1177290"/>
                  <a:gd name="connsiteX1" fmla="*/ 95250 w 1840230"/>
                  <a:gd name="connsiteY1" fmla="*/ 0 h 1177290"/>
                  <a:gd name="connsiteX2" fmla="*/ 979170 w 1840230"/>
                  <a:gd name="connsiteY2" fmla="*/ 194310 h 1177290"/>
                  <a:gd name="connsiteX3" fmla="*/ 1021080 w 1840230"/>
                  <a:gd name="connsiteY3" fmla="*/ 220980 h 1177290"/>
                  <a:gd name="connsiteX4" fmla="*/ 1040130 w 1840230"/>
                  <a:gd name="connsiteY4" fmla="*/ 312420 h 1177290"/>
                  <a:gd name="connsiteX5" fmla="*/ 1051560 w 1840230"/>
                  <a:gd name="connsiteY5" fmla="*/ 407670 h 1177290"/>
                  <a:gd name="connsiteX6" fmla="*/ 1078230 w 1840230"/>
                  <a:gd name="connsiteY6" fmla="*/ 518160 h 1177290"/>
                  <a:gd name="connsiteX7" fmla="*/ 1146810 w 1840230"/>
                  <a:gd name="connsiteY7" fmla="*/ 601980 h 1177290"/>
                  <a:gd name="connsiteX8" fmla="*/ 1272540 w 1840230"/>
                  <a:gd name="connsiteY8" fmla="*/ 666750 h 1177290"/>
                  <a:gd name="connsiteX9" fmla="*/ 1424940 w 1840230"/>
                  <a:gd name="connsiteY9" fmla="*/ 674370 h 1177290"/>
                  <a:gd name="connsiteX10" fmla="*/ 1516380 w 1840230"/>
                  <a:gd name="connsiteY10" fmla="*/ 697230 h 1177290"/>
                  <a:gd name="connsiteX11" fmla="*/ 1562100 w 1840230"/>
                  <a:gd name="connsiteY11" fmla="*/ 788670 h 1177290"/>
                  <a:gd name="connsiteX12" fmla="*/ 1588770 w 1840230"/>
                  <a:gd name="connsiteY12" fmla="*/ 902970 h 1177290"/>
                  <a:gd name="connsiteX13" fmla="*/ 1714500 w 1840230"/>
                  <a:gd name="connsiteY13" fmla="*/ 1093470 h 1177290"/>
                  <a:gd name="connsiteX14" fmla="*/ 1840230 w 1840230"/>
                  <a:gd name="connsiteY14" fmla="*/ 1177290 h 1177290"/>
                  <a:gd name="connsiteX0" fmla="*/ 0 w 1840230"/>
                  <a:gd name="connsiteY0" fmla="*/ 15240 h 1177290"/>
                  <a:gd name="connsiteX1" fmla="*/ 95250 w 1840230"/>
                  <a:gd name="connsiteY1" fmla="*/ 0 h 1177290"/>
                  <a:gd name="connsiteX2" fmla="*/ 979170 w 1840230"/>
                  <a:gd name="connsiteY2" fmla="*/ 194310 h 1177290"/>
                  <a:gd name="connsiteX3" fmla="*/ 1028700 w 1840230"/>
                  <a:gd name="connsiteY3" fmla="*/ 264795 h 1177290"/>
                  <a:gd name="connsiteX4" fmla="*/ 1040130 w 1840230"/>
                  <a:gd name="connsiteY4" fmla="*/ 312420 h 1177290"/>
                  <a:gd name="connsiteX5" fmla="*/ 1051560 w 1840230"/>
                  <a:gd name="connsiteY5" fmla="*/ 407670 h 1177290"/>
                  <a:gd name="connsiteX6" fmla="*/ 1078230 w 1840230"/>
                  <a:gd name="connsiteY6" fmla="*/ 518160 h 1177290"/>
                  <a:gd name="connsiteX7" fmla="*/ 1146810 w 1840230"/>
                  <a:gd name="connsiteY7" fmla="*/ 601980 h 1177290"/>
                  <a:gd name="connsiteX8" fmla="*/ 1272540 w 1840230"/>
                  <a:gd name="connsiteY8" fmla="*/ 666750 h 1177290"/>
                  <a:gd name="connsiteX9" fmla="*/ 1424940 w 1840230"/>
                  <a:gd name="connsiteY9" fmla="*/ 674370 h 1177290"/>
                  <a:gd name="connsiteX10" fmla="*/ 1516380 w 1840230"/>
                  <a:gd name="connsiteY10" fmla="*/ 697230 h 1177290"/>
                  <a:gd name="connsiteX11" fmla="*/ 1562100 w 1840230"/>
                  <a:gd name="connsiteY11" fmla="*/ 788670 h 1177290"/>
                  <a:gd name="connsiteX12" fmla="*/ 1588770 w 1840230"/>
                  <a:gd name="connsiteY12" fmla="*/ 902970 h 1177290"/>
                  <a:gd name="connsiteX13" fmla="*/ 1714500 w 1840230"/>
                  <a:gd name="connsiteY13" fmla="*/ 1093470 h 1177290"/>
                  <a:gd name="connsiteX14" fmla="*/ 1840230 w 1840230"/>
                  <a:gd name="connsiteY14" fmla="*/ 1177290 h 1177290"/>
                  <a:gd name="connsiteX0" fmla="*/ 0 w 1840230"/>
                  <a:gd name="connsiteY0" fmla="*/ 15240 h 1177290"/>
                  <a:gd name="connsiteX1" fmla="*/ 95250 w 1840230"/>
                  <a:gd name="connsiteY1" fmla="*/ 0 h 1177290"/>
                  <a:gd name="connsiteX2" fmla="*/ 979170 w 1840230"/>
                  <a:gd name="connsiteY2" fmla="*/ 194310 h 1177290"/>
                  <a:gd name="connsiteX3" fmla="*/ 1028700 w 1840230"/>
                  <a:gd name="connsiteY3" fmla="*/ 264795 h 1177290"/>
                  <a:gd name="connsiteX4" fmla="*/ 1040130 w 1840230"/>
                  <a:gd name="connsiteY4" fmla="*/ 312420 h 1177290"/>
                  <a:gd name="connsiteX5" fmla="*/ 1051560 w 1840230"/>
                  <a:gd name="connsiteY5" fmla="*/ 407670 h 1177290"/>
                  <a:gd name="connsiteX6" fmla="*/ 1078230 w 1840230"/>
                  <a:gd name="connsiteY6" fmla="*/ 518160 h 1177290"/>
                  <a:gd name="connsiteX7" fmla="*/ 1146810 w 1840230"/>
                  <a:gd name="connsiteY7" fmla="*/ 601980 h 1177290"/>
                  <a:gd name="connsiteX8" fmla="*/ 1272540 w 1840230"/>
                  <a:gd name="connsiteY8" fmla="*/ 666750 h 1177290"/>
                  <a:gd name="connsiteX9" fmla="*/ 1424940 w 1840230"/>
                  <a:gd name="connsiteY9" fmla="*/ 674370 h 1177290"/>
                  <a:gd name="connsiteX10" fmla="*/ 1516380 w 1840230"/>
                  <a:gd name="connsiteY10" fmla="*/ 697230 h 1177290"/>
                  <a:gd name="connsiteX11" fmla="*/ 1562100 w 1840230"/>
                  <a:gd name="connsiteY11" fmla="*/ 788670 h 1177290"/>
                  <a:gd name="connsiteX12" fmla="*/ 1588770 w 1840230"/>
                  <a:gd name="connsiteY12" fmla="*/ 902970 h 1177290"/>
                  <a:gd name="connsiteX13" fmla="*/ 1714500 w 1840230"/>
                  <a:gd name="connsiteY13" fmla="*/ 1093470 h 1177290"/>
                  <a:gd name="connsiteX14" fmla="*/ 1840230 w 1840230"/>
                  <a:gd name="connsiteY14" fmla="*/ 1177290 h 1177290"/>
                  <a:gd name="connsiteX0" fmla="*/ 0 w 1840230"/>
                  <a:gd name="connsiteY0" fmla="*/ 15240 h 1177290"/>
                  <a:gd name="connsiteX1" fmla="*/ 95250 w 1840230"/>
                  <a:gd name="connsiteY1" fmla="*/ 0 h 1177290"/>
                  <a:gd name="connsiteX2" fmla="*/ 979170 w 1840230"/>
                  <a:gd name="connsiteY2" fmla="*/ 194310 h 1177290"/>
                  <a:gd name="connsiteX3" fmla="*/ 1028700 w 1840230"/>
                  <a:gd name="connsiteY3" fmla="*/ 264795 h 1177290"/>
                  <a:gd name="connsiteX4" fmla="*/ 1040130 w 1840230"/>
                  <a:gd name="connsiteY4" fmla="*/ 312420 h 1177290"/>
                  <a:gd name="connsiteX5" fmla="*/ 1051560 w 1840230"/>
                  <a:gd name="connsiteY5" fmla="*/ 407670 h 1177290"/>
                  <a:gd name="connsiteX6" fmla="*/ 1078230 w 1840230"/>
                  <a:gd name="connsiteY6" fmla="*/ 518160 h 1177290"/>
                  <a:gd name="connsiteX7" fmla="*/ 1146810 w 1840230"/>
                  <a:gd name="connsiteY7" fmla="*/ 601980 h 1177290"/>
                  <a:gd name="connsiteX8" fmla="*/ 1272540 w 1840230"/>
                  <a:gd name="connsiteY8" fmla="*/ 666750 h 1177290"/>
                  <a:gd name="connsiteX9" fmla="*/ 1424940 w 1840230"/>
                  <a:gd name="connsiteY9" fmla="*/ 674370 h 1177290"/>
                  <a:gd name="connsiteX10" fmla="*/ 1516380 w 1840230"/>
                  <a:gd name="connsiteY10" fmla="*/ 697230 h 1177290"/>
                  <a:gd name="connsiteX11" fmla="*/ 1562100 w 1840230"/>
                  <a:gd name="connsiteY11" fmla="*/ 788670 h 1177290"/>
                  <a:gd name="connsiteX12" fmla="*/ 1588770 w 1840230"/>
                  <a:gd name="connsiteY12" fmla="*/ 902970 h 1177290"/>
                  <a:gd name="connsiteX13" fmla="*/ 1714500 w 1840230"/>
                  <a:gd name="connsiteY13" fmla="*/ 1093470 h 1177290"/>
                  <a:gd name="connsiteX14" fmla="*/ 1840230 w 1840230"/>
                  <a:gd name="connsiteY14" fmla="*/ 1177290 h 1177290"/>
                  <a:gd name="connsiteX0" fmla="*/ 0 w 1840230"/>
                  <a:gd name="connsiteY0" fmla="*/ 15240 h 1177290"/>
                  <a:gd name="connsiteX1" fmla="*/ 95250 w 1840230"/>
                  <a:gd name="connsiteY1" fmla="*/ 0 h 1177290"/>
                  <a:gd name="connsiteX2" fmla="*/ 971550 w 1840230"/>
                  <a:gd name="connsiteY2" fmla="*/ 194310 h 1177290"/>
                  <a:gd name="connsiteX3" fmla="*/ 1028700 w 1840230"/>
                  <a:gd name="connsiteY3" fmla="*/ 264795 h 1177290"/>
                  <a:gd name="connsiteX4" fmla="*/ 1040130 w 1840230"/>
                  <a:gd name="connsiteY4" fmla="*/ 312420 h 1177290"/>
                  <a:gd name="connsiteX5" fmla="*/ 1051560 w 1840230"/>
                  <a:gd name="connsiteY5" fmla="*/ 407670 h 1177290"/>
                  <a:gd name="connsiteX6" fmla="*/ 1078230 w 1840230"/>
                  <a:gd name="connsiteY6" fmla="*/ 518160 h 1177290"/>
                  <a:gd name="connsiteX7" fmla="*/ 1146810 w 1840230"/>
                  <a:gd name="connsiteY7" fmla="*/ 601980 h 1177290"/>
                  <a:gd name="connsiteX8" fmla="*/ 1272540 w 1840230"/>
                  <a:gd name="connsiteY8" fmla="*/ 666750 h 1177290"/>
                  <a:gd name="connsiteX9" fmla="*/ 1424940 w 1840230"/>
                  <a:gd name="connsiteY9" fmla="*/ 674370 h 1177290"/>
                  <a:gd name="connsiteX10" fmla="*/ 1516380 w 1840230"/>
                  <a:gd name="connsiteY10" fmla="*/ 697230 h 1177290"/>
                  <a:gd name="connsiteX11" fmla="*/ 1562100 w 1840230"/>
                  <a:gd name="connsiteY11" fmla="*/ 788670 h 1177290"/>
                  <a:gd name="connsiteX12" fmla="*/ 1588770 w 1840230"/>
                  <a:gd name="connsiteY12" fmla="*/ 902970 h 1177290"/>
                  <a:gd name="connsiteX13" fmla="*/ 1714500 w 1840230"/>
                  <a:gd name="connsiteY13" fmla="*/ 1093470 h 1177290"/>
                  <a:gd name="connsiteX14" fmla="*/ 1840230 w 1840230"/>
                  <a:gd name="connsiteY14" fmla="*/ 1177290 h 1177290"/>
                  <a:gd name="connsiteX0" fmla="*/ 0 w 1840230"/>
                  <a:gd name="connsiteY0" fmla="*/ 15240 h 1177290"/>
                  <a:gd name="connsiteX1" fmla="*/ 95250 w 1840230"/>
                  <a:gd name="connsiteY1" fmla="*/ 0 h 1177290"/>
                  <a:gd name="connsiteX2" fmla="*/ 971550 w 1840230"/>
                  <a:gd name="connsiteY2" fmla="*/ 194310 h 1177290"/>
                  <a:gd name="connsiteX3" fmla="*/ 1028700 w 1840230"/>
                  <a:gd name="connsiteY3" fmla="*/ 264795 h 1177290"/>
                  <a:gd name="connsiteX4" fmla="*/ 1042035 w 1840230"/>
                  <a:gd name="connsiteY4" fmla="*/ 323850 h 1177290"/>
                  <a:gd name="connsiteX5" fmla="*/ 1051560 w 1840230"/>
                  <a:gd name="connsiteY5" fmla="*/ 407670 h 1177290"/>
                  <a:gd name="connsiteX6" fmla="*/ 1078230 w 1840230"/>
                  <a:gd name="connsiteY6" fmla="*/ 518160 h 1177290"/>
                  <a:gd name="connsiteX7" fmla="*/ 1146810 w 1840230"/>
                  <a:gd name="connsiteY7" fmla="*/ 601980 h 1177290"/>
                  <a:gd name="connsiteX8" fmla="*/ 1272540 w 1840230"/>
                  <a:gd name="connsiteY8" fmla="*/ 666750 h 1177290"/>
                  <a:gd name="connsiteX9" fmla="*/ 1424940 w 1840230"/>
                  <a:gd name="connsiteY9" fmla="*/ 674370 h 1177290"/>
                  <a:gd name="connsiteX10" fmla="*/ 1516380 w 1840230"/>
                  <a:gd name="connsiteY10" fmla="*/ 697230 h 1177290"/>
                  <a:gd name="connsiteX11" fmla="*/ 1562100 w 1840230"/>
                  <a:gd name="connsiteY11" fmla="*/ 788670 h 1177290"/>
                  <a:gd name="connsiteX12" fmla="*/ 1588770 w 1840230"/>
                  <a:gd name="connsiteY12" fmla="*/ 902970 h 1177290"/>
                  <a:gd name="connsiteX13" fmla="*/ 1714500 w 1840230"/>
                  <a:gd name="connsiteY13" fmla="*/ 1093470 h 1177290"/>
                  <a:gd name="connsiteX14" fmla="*/ 1840230 w 1840230"/>
                  <a:gd name="connsiteY14" fmla="*/ 1177290 h 1177290"/>
                  <a:gd name="connsiteX0" fmla="*/ 0 w 1840230"/>
                  <a:gd name="connsiteY0" fmla="*/ 15240 h 1177290"/>
                  <a:gd name="connsiteX1" fmla="*/ 95250 w 1840230"/>
                  <a:gd name="connsiteY1" fmla="*/ 0 h 1177290"/>
                  <a:gd name="connsiteX2" fmla="*/ 971550 w 1840230"/>
                  <a:gd name="connsiteY2" fmla="*/ 194310 h 1177290"/>
                  <a:gd name="connsiteX3" fmla="*/ 1028700 w 1840230"/>
                  <a:gd name="connsiteY3" fmla="*/ 264795 h 1177290"/>
                  <a:gd name="connsiteX4" fmla="*/ 1042035 w 1840230"/>
                  <a:gd name="connsiteY4" fmla="*/ 323850 h 1177290"/>
                  <a:gd name="connsiteX5" fmla="*/ 1053465 w 1840230"/>
                  <a:gd name="connsiteY5" fmla="*/ 411480 h 1177290"/>
                  <a:gd name="connsiteX6" fmla="*/ 1078230 w 1840230"/>
                  <a:gd name="connsiteY6" fmla="*/ 518160 h 1177290"/>
                  <a:gd name="connsiteX7" fmla="*/ 1146810 w 1840230"/>
                  <a:gd name="connsiteY7" fmla="*/ 601980 h 1177290"/>
                  <a:gd name="connsiteX8" fmla="*/ 1272540 w 1840230"/>
                  <a:gd name="connsiteY8" fmla="*/ 666750 h 1177290"/>
                  <a:gd name="connsiteX9" fmla="*/ 1424940 w 1840230"/>
                  <a:gd name="connsiteY9" fmla="*/ 674370 h 1177290"/>
                  <a:gd name="connsiteX10" fmla="*/ 1516380 w 1840230"/>
                  <a:gd name="connsiteY10" fmla="*/ 697230 h 1177290"/>
                  <a:gd name="connsiteX11" fmla="*/ 1562100 w 1840230"/>
                  <a:gd name="connsiteY11" fmla="*/ 788670 h 1177290"/>
                  <a:gd name="connsiteX12" fmla="*/ 1588770 w 1840230"/>
                  <a:gd name="connsiteY12" fmla="*/ 902970 h 1177290"/>
                  <a:gd name="connsiteX13" fmla="*/ 1714500 w 1840230"/>
                  <a:gd name="connsiteY13" fmla="*/ 1093470 h 1177290"/>
                  <a:gd name="connsiteX14" fmla="*/ 1840230 w 1840230"/>
                  <a:gd name="connsiteY14" fmla="*/ 1177290 h 1177290"/>
                  <a:gd name="connsiteX0" fmla="*/ 0 w 1840230"/>
                  <a:gd name="connsiteY0" fmla="*/ 15240 h 1177290"/>
                  <a:gd name="connsiteX1" fmla="*/ 95250 w 1840230"/>
                  <a:gd name="connsiteY1" fmla="*/ 0 h 1177290"/>
                  <a:gd name="connsiteX2" fmla="*/ 971550 w 1840230"/>
                  <a:gd name="connsiteY2" fmla="*/ 194310 h 1177290"/>
                  <a:gd name="connsiteX3" fmla="*/ 1028700 w 1840230"/>
                  <a:gd name="connsiteY3" fmla="*/ 264795 h 1177290"/>
                  <a:gd name="connsiteX4" fmla="*/ 1042035 w 1840230"/>
                  <a:gd name="connsiteY4" fmla="*/ 323850 h 1177290"/>
                  <a:gd name="connsiteX5" fmla="*/ 1053465 w 1840230"/>
                  <a:gd name="connsiteY5" fmla="*/ 411480 h 1177290"/>
                  <a:gd name="connsiteX6" fmla="*/ 1078230 w 1840230"/>
                  <a:gd name="connsiteY6" fmla="*/ 518160 h 1177290"/>
                  <a:gd name="connsiteX7" fmla="*/ 1146810 w 1840230"/>
                  <a:gd name="connsiteY7" fmla="*/ 601980 h 1177290"/>
                  <a:gd name="connsiteX8" fmla="*/ 1272540 w 1840230"/>
                  <a:gd name="connsiteY8" fmla="*/ 666750 h 1177290"/>
                  <a:gd name="connsiteX9" fmla="*/ 1424940 w 1840230"/>
                  <a:gd name="connsiteY9" fmla="*/ 674370 h 1177290"/>
                  <a:gd name="connsiteX10" fmla="*/ 1516380 w 1840230"/>
                  <a:gd name="connsiteY10" fmla="*/ 697230 h 1177290"/>
                  <a:gd name="connsiteX11" fmla="*/ 1562100 w 1840230"/>
                  <a:gd name="connsiteY11" fmla="*/ 788670 h 1177290"/>
                  <a:gd name="connsiteX12" fmla="*/ 1588770 w 1840230"/>
                  <a:gd name="connsiteY12" fmla="*/ 902970 h 1177290"/>
                  <a:gd name="connsiteX13" fmla="*/ 1714500 w 1840230"/>
                  <a:gd name="connsiteY13" fmla="*/ 1093470 h 1177290"/>
                  <a:gd name="connsiteX14" fmla="*/ 1840230 w 1840230"/>
                  <a:gd name="connsiteY14" fmla="*/ 1177290 h 1177290"/>
                  <a:gd name="connsiteX0" fmla="*/ 0 w 1840230"/>
                  <a:gd name="connsiteY0" fmla="*/ 15240 h 1177290"/>
                  <a:gd name="connsiteX1" fmla="*/ 95250 w 1840230"/>
                  <a:gd name="connsiteY1" fmla="*/ 0 h 1177290"/>
                  <a:gd name="connsiteX2" fmla="*/ 971550 w 1840230"/>
                  <a:gd name="connsiteY2" fmla="*/ 194310 h 1177290"/>
                  <a:gd name="connsiteX3" fmla="*/ 1028700 w 1840230"/>
                  <a:gd name="connsiteY3" fmla="*/ 264795 h 1177290"/>
                  <a:gd name="connsiteX4" fmla="*/ 1042035 w 1840230"/>
                  <a:gd name="connsiteY4" fmla="*/ 323850 h 1177290"/>
                  <a:gd name="connsiteX5" fmla="*/ 1053465 w 1840230"/>
                  <a:gd name="connsiteY5" fmla="*/ 411480 h 1177290"/>
                  <a:gd name="connsiteX6" fmla="*/ 1078230 w 1840230"/>
                  <a:gd name="connsiteY6" fmla="*/ 518160 h 1177290"/>
                  <a:gd name="connsiteX7" fmla="*/ 1146810 w 1840230"/>
                  <a:gd name="connsiteY7" fmla="*/ 601980 h 1177290"/>
                  <a:gd name="connsiteX8" fmla="*/ 1272540 w 1840230"/>
                  <a:gd name="connsiteY8" fmla="*/ 666750 h 1177290"/>
                  <a:gd name="connsiteX9" fmla="*/ 1424940 w 1840230"/>
                  <a:gd name="connsiteY9" fmla="*/ 674370 h 1177290"/>
                  <a:gd name="connsiteX10" fmla="*/ 1516380 w 1840230"/>
                  <a:gd name="connsiteY10" fmla="*/ 697230 h 1177290"/>
                  <a:gd name="connsiteX11" fmla="*/ 1562100 w 1840230"/>
                  <a:gd name="connsiteY11" fmla="*/ 788670 h 1177290"/>
                  <a:gd name="connsiteX12" fmla="*/ 1588770 w 1840230"/>
                  <a:gd name="connsiteY12" fmla="*/ 902970 h 1177290"/>
                  <a:gd name="connsiteX13" fmla="*/ 1714500 w 1840230"/>
                  <a:gd name="connsiteY13" fmla="*/ 1093470 h 1177290"/>
                  <a:gd name="connsiteX14" fmla="*/ 1840230 w 1840230"/>
                  <a:gd name="connsiteY14" fmla="*/ 1177290 h 1177290"/>
                  <a:gd name="connsiteX0" fmla="*/ 0 w 1840230"/>
                  <a:gd name="connsiteY0" fmla="*/ 15240 h 1177290"/>
                  <a:gd name="connsiteX1" fmla="*/ 95250 w 1840230"/>
                  <a:gd name="connsiteY1" fmla="*/ 0 h 1177290"/>
                  <a:gd name="connsiteX2" fmla="*/ 971550 w 1840230"/>
                  <a:gd name="connsiteY2" fmla="*/ 194310 h 1177290"/>
                  <a:gd name="connsiteX3" fmla="*/ 1028700 w 1840230"/>
                  <a:gd name="connsiteY3" fmla="*/ 264795 h 1177290"/>
                  <a:gd name="connsiteX4" fmla="*/ 1042035 w 1840230"/>
                  <a:gd name="connsiteY4" fmla="*/ 323850 h 1177290"/>
                  <a:gd name="connsiteX5" fmla="*/ 1053465 w 1840230"/>
                  <a:gd name="connsiteY5" fmla="*/ 411480 h 1177290"/>
                  <a:gd name="connsiteX6" fmla="*/ 1082040 w 1840230"/>
                  <a:gd name="connsiteY6" fmla="*/ 518160 h 1177290"/>
                  <a:gd name="connsiteX7" fmla="*/ 1146810 w 1840230"/>
                  <a:gd name="connsiteY7" fmla="*/ 601980 h 1177290"/>
                  <a:gd name="connsiteX8" fmla="*/ 1272540 w 1840230"/>
                  <a:gd name="connsiteY8" fmla="*/ 666750 h 1177290"/>
                  <a:gd name="connsiteX9" fmla="*/ 1424940 w 1840230"/>
                  <a:gd name="connsiteY9" fmla="*/ 674370 h 1177290"/>
                  <a:gd name="connsiteX10" fmla="*/ 1516380 w 1840230"/>
                  <a:gd name="connsiteY10" fmla="*/ 697230 h 1177290"/>
                  <a:gd name="connsiteX11" fmla="*/ 1562100 w 1840230"/>
                  <a:gd name="connsiteY11" fmla="*/ 788670 h 1177290"/>
                  <a:gd name="connsiteX12" fmla="*/ 1588770 w 1840230"/>
                  <a:gd name="connsiteY12" fmla="*/ 902970 h 1177290"/>
                  <a:gd name="connsiteX13" fmla="*/ 1714500 w 1840230"/>
                  <a:gd name="connsiteY13" fmla="*/ 1093470 h 1177290"/>
                  <a:gd name="connsiteX14" fmla="*/ 1840230 w 1840230"/>
                  <a:gd name="connsiteY14" fmla="*/ 1177290 h 1177290"/>
                  <a:gd name="connsiteX0" fmla="*/ 0 w 1840230"/>
                  <a:gd name="connsiteY0" fmla="*/ 15240 h 1177290"/>
                  <a:gd name="connsiteX1" fmla="*/ 95250 w 1840230"/>
                  <a:gd name="connsiteY1" fmla="*/ 0 h 1177290"/>
                  <a:gd name="connsiteX2" fmla="*/ 971550 w 1840230"/>
                  <a:gd name="connsiteY2" fmla="*/ 194310 h 1177290"/>
                  <a:gd name="connsiteX3" fmla="*/ 1028700 w 1840230"/>
                  <a:gd name="connsiteY3" fmla="*/ 264795 h 1177290"/>
                  <a:gd name="connsiteX4" fmla="*/ 1042035 w 1840230"/>
                  <a:gd name="connsiteY4" fmla="*/ 323850 h 1177290"/>
                  <a:gd name="connsiteX5" fmla="*/ 1053465 w 1840230"/>
                  <a:gd name="connsiteY5" fmla="*/ 411480 h 1177290"/>
                  <a:gd name="connsiteX6" fmla="*/ 1082040 w 1840230"/>
                  <a:gd name="connsiteY6" fmla="*/ 518160 h 1177290"/>
                  <a:gd name="connsiteX7" fmla="*/ 1146810 w 1840230"/>
                  <a:gd name="connsiteY7" fmla="*/ 601980 h 1177290"/>
                  <a:gd name="connsiteX8" fmla="*/ 1272540 w 1840230"/>
                  <a:gd name="connsiteY8" fmla="*/ 666750 h 1177290"/>
                  <a:gd name="connsiteX9" fmla="*/ 1424940 w 1840230"/>
                  <a:gd name="connsiteY9" fmla="*/ 674370 h 1177290"/>
                  <a:gd name="connsiteX10" fmla="*/ 1516380 w 1840230"/>
                  <a:gd name="connsiteY10" fmla="*/ 697230 h 1177290"/>
                  <a:gd name="connsiteX11" fmla="*/ 1562100 w 1840230"/>
                  <a:gd name="connsiteY11" fmla="*/ 788670 h 1177290"/>
                  <a:gd name="connsiteX12" fmla="*/ 1588770 w 1840230"/>
                  <a:gd name="connsiteY12" fmla="*/ 902970 h 1177290"/>
                  <a:gd name="connsiteX13" fmla="*/ 1714500 w 1840230"/>
                  <a:gd name="connsiteY13" fmla="*/ 1093470 h 1177290"/>
                  <a:gd name="connsiteX14" fmla="*/ 1840230 w 1840230"/>
                  <a:gd name="connsiteY14" fmla="*/ 1177290 h 1177290"/>
                  <a:gd name="connsiteX0" fmla="*/ 0 w 1840230"/>
                  <a:gd name="connsiteY0" fmla="*/ 15240 h 1177290"/>
                  <a:gd name="connsiteX1" fmla="*/ 95250 w 1840230"/>
                  <a:gd name="connsiteY1" fmla="*/ 0 h 1177290"/>
                  <a:gd name="connsiteX2" fmla="*/ 971550 w 1840230"/>
                  <a:gd name="connsiteY2" fmla="*/ 194310 h 1177290"/>
                  <a:gd name="connsiteX3" fmla="*/ 1028700 w 1840230"/>
                  <a:gd name="connsiteY3" fmla="*/ 264795 h 1177290"/>
                  <a:gd name="connsiteX4" fmla="*/ 1042035 w 1840230"/>
                  <a:gd name="connsiteY4" fmla="*/ 323850 h 1177290"/>
                  <a:gd name="connsiteX5" fmla="*/ 1053465 w 1840230"/>
                  <a:gd name="connsiteY5" fmla="*/ 411480 h 1177290"/>
                  <a:gd name="connsiteX6" fmla="*/ 1082040 w 1840230"/>
                  <a:gd name="connsiteY6" fmla="*/ 518160 h 1177290"/>
                  <a:gd name="connsiteX7" fmla="*/ 1162050 w 1840230"/>
                  <a:gd name="connsiteY7" fmla="*/ 609600 h 1177290"/>
                  <a:gd name="connsiteX8" fmla="*/ 1272540 w 1840230"/>
                  <a:gd name="connsiteY8" fmla="*/ 666750 h 1177290"/>
                  <a:gd name="connsiteX9" fmla="*/ 1424940 w 1840230"/>
                  <a:gd name="connsiteY9" fmla="*/ 674370 h 1177290"/>
                  <a:gd name="connsiteX10" fmla="*/ 1516380 w 1840230"/>
                  <a:gd name="connsiteY10" fmla="*/ 697230 h 1177290"/>
                  <a:gd name="connsiteX11" fmla="*/ 1562100 w 1840230"/>
                  <a:gd name="connsiteY11" fmla="*/ 788670 h 1177290"/>
                  <a:gd name="connsiteX12" fmla="*/ 1588770 w 1840230"/>
                  <a:gd name="connsiteY12" fmla="*/ 902970 h 1177290"/>
                  <a:gd name="connsiteX13" fmla="*/ 1714500 w 1840230"/>
                  <a:gd name="connsiteY13" fmla="*/ 1093470 h 1177290"/>
                  <a:gd name="connsiteX14" fmla="*/ 1840230 w 1840230"/>
                  <a:gd name="connsiteY14" fmla="*/ 1177290 h 1177290"/>
                  <a:gd name="connsiteX0" fmla="*/ 0 w 1840230"/>
                  <a:gd name="connsiteY0" fmla="*/ 15240 h 1177290"/>
                  <a:gd name="connsiteX1" fmla="*/ 95250 w 1840230"/>
                  <a:gd name="connsiteY1" fmla="*/ 0 h 1177290"/>
                  <a:gd name="connsiteX2" fmla="*/ 971550 w 1840230"/>
                  <a:gd name="connsiteY2" fmla="*/ 194310 h 1177290"/>
                  <a:gd name="connsiteX3" fmla="*/ 1028700 w 1840230"/>
                  <a:gd name="connsiteY3" fmla="*/ 264795 h 1177290"/>
                  <a:gd name="connsiteX4" fmla="*/ 1042035 w 1840230"/>
                  <a:gd name="connsiteY4" fmla="*/ 323850 h 1177290"/>
                  <a:gd name="connsiteX5" fmla="*/ 1053465 w 1840230"/>
                  <a:gd name="connsiteY5" fmla="*/ 411480 h 1177290"/>
                  <a:gd name="connsiteX6" fmla="*/ 1082040 w 1840230"/>
                  <a:gd name="connsiteY6" fmla="*/ 518160 h 1177290"/>
                  <a:gd name="connsiteX7" fmla="*/ 1162050 w 1840230"/>
                  <a:gd name="connsiteY7" fmla="*/ 609600 h 1177290"/>
                  <a:gd name="connsiteX8" fmla="*/ 1272540 w 1840230"/>
                  <a:gd name="connsiteY8" fmla="*/ 666750 h 1177290"/>
                  <a:gd name="connsiteX9" fmla="*/ 1424940 w 1840230"/>
                  <a:gd name="connsiteY9" fmla="*/ 674370 h 1177290"/>
                  <a:gd name="connsiteX10" fmla="*/ 1516380 w 1840230"/>
                  <a:gd name="connsiteY10" fmla="*/ 697230 h 1177290"/>
                  <a:gd name="connsiteX11" fmla="*/ 1562100 w 1840230"/>
                  <a:gd name="connsiteY11" fmla="*/ 788670 h 1177290"/>
                  <a:gd name="connsiteX12" fmla="*/ 1588770 w 1840230"/>
                  <a:gd name="connsiteY12" fmla="*/ 902970 h 1177290"/>
                  <a:gd name="connsiteX13" fmla="*/ 1714500 w 1840230"/>
                  <a:gd name="connsiteY13" fmla="*/ 1093470 h 1177290"/>
                  <a:gd name="connsiteX14" fmla="*/ 1840230 w 1840230"/>
                  <a:gd name="connsiteY14" fmla="*/ 1177290 h 1177290"/>
                  <a:gd name="connsiteX0" fmla="*/ 0 w 1840230"/>
                  <a:gd name="connsiteY0" fmla="*/ 15240 h 1177290"/>
                  <a:gd name="connsiteX1" fmla="*/ 95250 w 1840230"/>
                  <a:gd name="connsiteY1" fmla="*/ 0 h 1177290"/>
                  <a:gd name="connsiteX2" fmla="*/ 971550 w 1840230"/>
                  <a:gd name="connsiteY2" fmla="*/ 194310 h 1177290"/>
                  <a:gd name="connsiteX3" fmla="*/ 1028700 w 1840230"/>
                  <a:gd name="connsiteY3" fmla="*/ 264795 h 1177290"/>
                  <a:gd name="connsiteX4" fmla="*/ 1042035 w 1840230"/>
                  <a:gd name="connsiteY4" fmla="*/ 323850 h 1177290"/>
                  <a:gd name="connsiteX5" fmla="*/ 1053465 w 1840230"/>
                  <a:gd name="connsiteY5" fmla="*/ 411480 h 1177290"/>
                  <a:gd name="connsiteX6" fmla="*/ 1082040 w 1840230"/>
                  <a:gd name="connsiteY6" fmla="*/ 518160 h 1177290"/>
                  <a:gd name="connsiteX7" fmla="*/ 1162050 w 1840230"/>
                  <a:gd name="connsiteY7" fmla="*/ 609600 h 1177290"/>
                  <a:gd name="connsiteX8" fmla="*/ 1272540 w 1840230"/>
                  <a:gd name="connsiteY8" fmla="*/ 666750 h 1177290"/>
                  <a:gd name="connsiteX9" fmla="*/ 1424940 w 1840230"/>
                  <a:gd name="connsiteY9" fmla="*/ 674370 h 1177290"/>
                  <a:gd name="connsiteX10" fmla="*/ 1516380 w 1840230"/>
                  <a:gd name="connsiteY10" fmla="*/ 697230 h 1177290"/>
                  <a:gd name="connsiteX11" fmla="*/ 1562100 w 1840230"/>
                  <a:gd name="connsiteY11" fmla="*/ 788670 h 1177290"/>
                  <a:gd name="connsiteX12" fmla="*/ 1588770 w 1840230"/>
                  <a:gd name="connsiteY12" fmla="*/ 902970 h 1177290"/>
                  <a:gd name="connsiteX13" fmla="*/ 1714500 w 1840230"/>
                  <a:gd name="connsiteY13" fmla="*/ 1093470 h 1177290"/>
                  <a:gd name="connsiteX14" fmla="*/ 1840230 w 1840230"/>
                  <a:gd name="connsiteY14" fmla="*/ 1177290 h 1177290"/>
                  <a:gd name="connsiteX0" fmla="*/ 0 w 1840230"/>
                  <a:gd name="connsiteY0" fmla="*/ 15240 h 1177290"/>
                  <a:gd name="connsiteX1" fmla="*/ 95250 w 1840230"/>
                  <a:gd name="connsiteY1" fmla="*/ 0 h 1177290"/>
                  <a:gd name="connsiteX2" fmla="*/ 971550 w 1840230"/>
                  <a:gd name="connsiteY2" fmla="*/ 194310 h 1177290"/>
                  <a:gd name="connsiteX3" fmla="*/ 1028700 w 1840230"/>
                  <a:gd name="connsiteY3" fmla="*/ 264795 h 1177290"/>
                  <a:gd name="connsiteX4" fmla="*/ 1042035 w 1840230"/>
                  <a:gd name="connsiteY4" fmla="*/ 323850 h 1177290"/>
                  <a:gd name="connsiteX5" fmla="*/ 1053465 w 1840230"/>
                  <a:gd name="connsiteY5" fmla="*/ 411480 h 1177290"/>
                  <a:gd name="connsiteX6" fmla="*/ 1082040 w 1840230"/>
                  <a:gd name="connsiteY6" fmla="*/ 518160 h 1177290"/>
                  <a:gd name="connsiteX7" fmla="*/ 1162050 w 1840230"/>
                  <a:gd name="connsiteY7" fmla="*/ 609600 h 1177290"/>
                  <a:gd name="connsiteX8" fmla="*/ 1272540 w 1840230"/>
                  <a:gd name="connsiteY8" fmla="*/ 666750 h 1177290"/>
                  <a:gd name="connsiteX9" fmla="*/ 1424940 w 1840230"/>
                  <a:gd name="connsiteY9" fmla="*/ 674370 h 1177290"/>
                  <a:gd name="connsiteX10" fmla="*/ 1516380 w 1840230"/>
                  <a:gd name="connsiteY10" fmla="*/ 697230 h 1177290"/>
                  <a:gd name="connsiteX11" fmla="*/ 1562100 w 1840230"/>
                  <a:gd name="connsiteY11" fmla="*/ 788670 h 1177290"/>
                  <a:gd name="connsiteX12" fmla="*/ 1588770 w 1840230"/>
                  <a:gd name="connsiteY12" fmla="*/ 902970 h 1177290"/>
                  <a:gd name="connsiteX13" fmla="*/ 1714500 w 1840230"/>
                  <a:gd name="connsiteY13" fmla="*/ 1093470 h 1177290"/>
                  <a:gd name="connsiteX14" fmla="*/ 1840230 w 1840230"/>
                  <a:gd name="connsiteY14" fmla="*/ 1177290 h 1177290"/>
                  <a:gd name="connsiteX0" fmla="*/ 0 w 1840230"/>
                  <a:gd name="connsiteY0" fmla="*/ 15240 h 1177290"/>
                  <a:gd name="connsiteX1" fmla="*/ 95250 w 1840230"/>
                  <a:gd name="connsiteY1" fmla="*/ 0 h 1177290"/>
                  <a:gd name="connsiteX2" fmla="*/ 971550 w 1840230"/>
                  <a:gd name="connsiteY2" fmla="*/ 194310 h 1177290"/>
                  <a:gd name="connsiteX3" fmla="*/ 1028700 w 1840230"/>
                  <a:gd name="connsiteY3" fmla="*/ 264795 h 1177290"/>
                  <a:gd name="connsiteX4" fmla="*/ 1042035 w 1840230"/>
                  <a:gd name="connsiteY4" fmla="*/ 323850 h 1177290"/>
                  <a:gd name="connsiteX5" fmla="*/ 1053465 w 1840230"/>
                  <a:gd name="connsiteY5" fmla="*/ 411480 h 1177290"/>
                  <a:gd name="connsiteX6" fmla="*/ 1082040 w 1840230"/>
                  <a:gd name="connsiteY6" fmla="*/ 518160 h 1177290"/>
                  <a:gd name="connsiteX7" fmla="*/ 1162050 w 1840230"/>
                  <a:gd name="connsiteY7" fmla="*/ 609600 h 1177290"/>
                  <a:gd name="connsiteX8" fmla="*/ 1272540 w 1840230"/>
                  <a:gd name="connsiteY8" fmla="*/ 666750 h 1177290"/>
                  <a:gd name="connsiteX9" fmla="*/ 1424940 w 1840230"/>
                  <a:gd name="connsiteY9" fmla="*/ 674370 h 1177290"/>
                  <a:gd name="connsiteX10" fmla="*/ 1516380 w 1840230"/>
                  <a:gd name="connsiteY10" fmla="*/ 697230 h 1177290"/>
                  <a:gd name="connsiteX11" fmla="*/ 1562100 w 1840230"/>
                  <a:gd name="connsiteY11" fmla="*/ 788670 h 1177290"/>
                  <a:gd name="connsiteX12" fmla="*/ 1588770 w 1840230"/>
                  <a:gd name="connsiteY12" fmla="*/ 902970 h 1177290"/>
                  <a:gd name="connsiteX13" fmla="*/ 1714500 w 1840230"/>
                  <a:gd name="connsiteY13" fmla="*/ 1093470 h 1177290"/>
                  <a:gd name="connsiteX14" fmla="*/ 1840230 w 1840230"/>
                  <a:gd name="connsiteY14" fmla="*/ 1177290 h 1177290"/>
                  <a:gd name="connsiteX0" fmla="*/ 0 w 1840230"/>
                  <a:gd name="connsiteY0" fmla="*/ 15240 h 1177290"/>
                  <a:gd name="connsiteX1" fmla="*/ 95250 w 1840230"/>
                  <a:gd name="connsiteY1" fmla="*/ 0 h 1177290"/>
                  <a:gd name="connsiteX2" fmla="*/ 971550 w 1840230"/>
                  <a:gd name="connsiteY2" fmla="*/ 194310 h 1177290"/>
                  <a:gd name="connsiteX3" fmla="*/ 1028700 w 1840230"/>
                  <a:gd name="connsiteY3" fmla="*/ 264795 h 1177290"/>
                  <a:gd name="connsiteX4" fmla="*/ 1042035 w 1840230"/>
                  <a:gd name="connsiteY4" fmla="*/ 323850 h 1177290"/>
                  <a:gd name="connsiteX5" fmla="*/ 1053465 w 1840230"/>
                  <a:gd name="connsiteY5" fmla="*/ 411480 h 1177290"/>
                  <a:gd name="connsiteX6" fmla="*/ 1082040 w 1840230"/>
                  <a:gd name="connsiteY6" fmla="*/ 518160 h 1177290"/>
                  <a:gd name="connsiteX7" fmla="*/ 1162050 w 1840230"/>
                  <a:gd name="connsiteY7" fmla="*/ 609600 h 1177290"/>
                  <a:gd name="connsiteX8" fmla="*/ 1272540 w 1840230"/>
                  <a:gd name="connsiteY8" fmla="*/ 666750 h 1177290"/>
                  <a:gd name="connsiteX9" fmla="*/ 1413510 w 1840230"/>
                  <a:gd name="connsiteY9" fmla="*/ 678180 h 1177290"/>
                  <a:gd name="connsiteX10" fmla="*/ 1516380 w 1840230"/>
                  <a:gd name="connsiteY10" fmla="*/ 697230 h 1177290"/>
                  <a:gd name="connsiteX11" fmla="*/ 1562100 w 1840230"/>
                  <a:gd name="connsiteY11" fmla="*/ 788670 h 1177290"/>
                  <a:gd name="connsiteX12" fmla="*/ 1588770 w 1840230"/>
                  <a:gd name="connsiteY12" fmla="*/ 902970 h 1177290"/>
                  <a:gd name="connsiteX13" fmla="*/ 1714500 w 1840230"/>
                  <a:gd name="connsiteY13" fmla="*/ 1093470 h 1177290"/>
                  <a:gd name="connsiteX14" fmla="*/ 1840230 w 1840230"/>
                  <a:gd name="connsiteY14" fmla="*/ 1177290 h 1177290"/>
                  <a:gd name="connsiteX0" fmla="*/ 0 w 1840230"/>
                  <a:gd name="connsiteY0" fmla="*/ 15240 h 1177290"/>
                  <a:gd name="connsiteX1" fmla="*/ 95250 w 1840230"/>
                  <a:gd name="connsiteY1" fmla="*/ 0 h 1177290"/>
                  <a:gd name="connsiteX2" fmla="*/ 971550 w 1840230"/>
                  <a:gd name="connsiteY2" fmla="*/ 194310 h 1177290"/>
                  <a:gd name="connsiteX3" fmla="*/ 1028700 w 1840230"/>
                  <a:gd name="connsiteY3" fmla="*/ 264795 h 1177290"/>
                  <a:gd name="connsiteX4" fmla="*/ 1042035 w 1840230"/>
                  <a:gd name="connsiteY4" fmla="*/ 323850 h 1177290"/>
                  <a:gd name="connsiteX5" fmla="*/ 1053465 w 1840230"/>
                  <a:gd name="connsiteY5" fmla="*/ 411480 h 1177290"/>
                  <a:gd name="connsiteX6" fmla="*/ 1082040 w 1840230"/>
                  <a:gd name="connsiteY6" fmla="*/ 518160 h 1177290"/>
                  <a:gd name="connsiteX7" fmla="*/ 1162050 w 1840230"/>
                  <a:gd name="connsiteY7" fmla="*/ 609600 h 1177290"/>
                  <a:gd name="connsiteX8" fmla="*/ 1272540 w 1840230"/>
                  <a:gd name="connsiteY8" fmla="*/ 666750 h 1177290"/>
                  <a:gd name="connsiteX9" fmla="*/ 1413510 w 1840230"/>
                  <a:gd name="connsiteY9" fmla="*/ 678180 h 1177290"/>
                  <a:gd name="connsiteX10" fmla="*/ 1516380 w 1840230"/>
                  <a:gd name="connsiteY10" fmla="*/ 697230 h 1177290"/>
                  <a:gd name="connsiteX11" fmla="*/ 1562100 w 1840230"/>
                  <a:gd name="connsiteY11" fmla="*/ 788670 h 1177290"/>
                  <a:gd name="connsiteX12" fmla="*/ 1588770 w 1840230"/>
                  <a:gd name="connsiteY12" fmla="*/ 902970 h 1177290"/>
                  <a:gd name="connsiteX13" fmla="*/ 1714500 w 1840230"/>
                  <a:gd name="connsiteY13" fmla="*/ 1093470 h 1177290"/>
                  <a:gd name="connsiteX14" fmla="*/ 1840230 w 1840230"/>
                  <a:gd name="connsiteY14" fmla="*/ 1177290 h 1177290"/>
                  <a:gd name="connsiteX0" fmla="*/ 0 w 1840230"/>
                  <a:gd name="connsiteY0" fmla="*/ 15240 h 1177290"/>
                  <a:gd name="connsiteX1" fmla="*/ 95250 w 1840230"/>
                  <a:gd name="connsiteY1" fmla="*/ 0 h 1177290"/>
                  <a:gd name="connsiteX2" fmla="*/ 971550 w 1840230"/>
                  <a:gd name="connsiteY2" fmla="*/ 194310 h 1177290"/>
                  <a:gd name="connsiteX3" fmla="*/ 1028700 w 1840230"/>
                  <a:gd name="connsiteY3" fmla="*/ 264795 h 1177290"/>
                  <a:gd name="connsiteX4" fmla="*/ 1042035 w 1840230"/>
                  <a:gd name="connsiteY4" fmla="*/ 323850 h 1177290"/>
                  <a:gd name="connsiteX5" fmla="*/ 1053465 w 1840230"/>
                  <a:gd name="connsiteY5" fmla="*/ 411480 h 1177290"/>
                  <a:gd name="connsiteX6" fmla="*/ 1082040 w 1840230"/>
                  <a:gd name="connsiteY6" fmla="*/ 518160 h 1177290"/>
                  <a:gd name="connsiteX7" fmla="*/ 1162050 w 1840230"/>
                  <a:gd name="connsiteY7" fmla="*/ 609600 h 1177290"/>
                  <a:gd name="connsiteX8" fmla="*/ 1272540 w 1840230"/>
                  <a:gd name="connsiteY8" fmla="*/ 666750 h 1177290"/>
                  <a:gd name="connsiteX9" fmla="*/ 1413510 w 1840230"/>
                  <a:gd name="connsiteY9" fmla="*/ 678180 h 1177290"/>
                  <a:gd name="connsiteX10" fmla="*/ 1516380 w 1840230"/>
                  <a:gd name="connsiteY10" fmla="*/ 697230 h 1177290"/>
                  <a:gd name="connsiteX11" fmla="*/ 1562100 w 1840230"/>
                  <a:gd name="connsiteY11" fmla="*/ 788670 h 1177290"/>
                  <a:gd name="connsiteX12" fmla="*/ 1588770 w 1840230"/>
                  <a:gd name="connsiteY12" fmla="*/ 902970 h 1177290"/>
                  <a:gd name="connsiteX13" fmla="*/ 1714500 w 1840230"/>
                  <a:gd name="connsiteY13" fmla="*/ 1093470 h 1177290"/>
                  <a:gd name="connsiteX14" fmla="*/ 1840230 w 1840230"/>
                  <a:gd name="connsiteY14" fmla="*/ 1177290 h 1177290"/>
                  <a:gd name="connsiteX0" fmla="*/ 0 w 1840230"/>
                  <a:gd name="connsiteY0" fmla="*/ 15240 h 1177290"/>
                  <a:gd name="connsiteX1" fmla="*/ 95250 w 1840230"/>
                  <a:gd name="connsiteY1" fmla="*/ 0 h 1177290"/>
                  <a:gd name="connsiteX2" fmla="*/ 971550 w 1840230"/>
                  <a:gd name="connsiteY2" fmla="*/ 194310 h 1177290"/>
                  <a:gd name="connsiteX3" fmla="*/ 1028700 w 1840230"/>
                  <a:gd name="connsiteY3" fmla="*/ 264795 h 1177290"/>
                  <a:gd name="connsiteX4" fmla="*/ 1042035 w 1840230"/>
                  <a:gd name="connsiteY4" fmla="*/ 323850 h 1177290"/>
                  <a:gd name="connsiteX5" fmla="*/ 1053465 w 1840230"/>
                  <a:gd name="connsiteY5" fmla="*/ 411480 h 1177290"/>
                  <a:gd name="connsiteX6" fmla="*/ 1082040 w 1840230"/>
                  <a:gd name="connsiteY6" fmla="*/ 518160 h 1177290"/>
                  <a:gd name="connsiteX7" fmla="*/ 1162050 w 1840230"/>
                  <a:gd name="connsiteY7" fmla="*/ 609600 h 1177290"/>
                  <a:gd name="connsiteX8" fmla="*/ 1272540 w 1840230"/>
                  <a:gd name="connsiteY8" fmla="*/ 666750 h 1177290"/>
                  <a:gd name="connsiteX9" fmla="*/ 1402080 w 1840230"/>
                  <a:gd name="connsiteY9" fmla="*/ 680085 h 1177290"/>
                  <a:gd name="connsiteX10" fmla="*/ 1516380 w 1840230"/>
                  <a:gd name="connsiteY10" fmla="*/ 697230 h 1177290"/>
                  <a:gd name="connsiteX11" fmla="*/ 1562100 w 1840230"/>
                  <a:gd name="connsiteY11" fmla="*/ 788670 h 1177290"/>
                  <a:gd name="connsiteX12" fmla="*/ 1588770 w 1840230"/>
                  <a:gd name="connsiteY12" fmla="*/ 902970 h 1177290"/>
                  <a:gd name="connsiteX13" fmla="*/ 1714500 w 1840230"/>
                  <a:gd name="connsiteY13" fmla="*/ 1093470 h 1177290"/>
                  <a:gd name="connsiteX14" fmla="*/ 1840230 w 1840230"/>
                  <a:gd name="connsiteY14" fmla="*/ 1177290 h 1177290"/>
                  <a:gd name="connsiteX0" fmla="*/ 0 w 1840230"/>
                  <a:gd name="connsiteY0" fmla="*/ 15240 h 1177290"/>
                  <a:gd name="connsiteX1" fmla="*/ 95250 w 1840230"/>
                  <a:gd name="connsiteY1" fmla="*/ 0 h 1177290"/>
                  <a:gd name="connsiteX2" fmla="*/ 971550 w 1840230"/>
                  <a:gd name="connsiteY2" fmla="*/ 194310 h 1177290"/>
                  <a:gd name="connsiteX3" fmla="*/ 1028700 w 1840230"/>
                  <a:gd name="connsiteY3" fmla="*/ 264795 h 1177290"/>
                  <a:gd name="connsiteX4" fmla="*/ 1042035 w 1840230"/>
                  <a:gd name="connsiteY4" fmla="*/ 323850 h 1177290"/>
                  <a:gd name="connsiteX5" fmla="*/ 1053465 w 1840230"/>
                  <a:gd name="connsiteY5" fmla="*/ 411480 h 1177290"/>
                  <a:gd name="connsiteX6" fmla="*/ 1082040 w 1840230"/>
                  <a:gd name="connsiteY6" fmla="*/ 518160 h 1177290"/>
                  <a:gd name="connsiteX7" fmla="*/ 1162050 w 1840230"/>
                  <a:gd name="connsiteY7" fmla="*/ 609600 h 1177290"/>
                  <a:gd name="connsiteX8" fmla="*/ 1272540 w 1840230"/>
                  <a:gd name="connsiteY8" fmla="*/ 666750 h 1177290"/>
                  <a:gd name="connsiteX9" fmla="*/ 1402080 w 1840230"/>
                  <a:gd name="connsiteY9" fmla="*/ 680085 h 1177290"/>
                  <a:gd name="connsiteX10" fmla="*/ 1501140 w 1840230"/>
                  <a:gd name="connsiteY10" fmla="*/ 693420 h 1177290"/>
                  <a:gd name="connsiteX11" fmla="*/ 1562100 w 1840230"/>
                  <a:gd name="connsiteY11" fmla="*/ 788670 h 1177290"/>
                  <a:gd name="connsiteX12" fmla="*/ 1588770 w 1840230"/>
                  <a:gd name="connsiteY12" fmla="*/ 902970 h 1177290"/>
                  <a:gd name="connsiteX13" fmla="*/ 1714500 w 1840230"/>
                  <a:gd name="connsiteY13" fmla="*/ 1093470 h 1177290"/>
                  <a:gd name="connsiteX14" fmla="*/ 1840230 w 1840230"/>
                  <a:gd name="connsiteY14" fmla="*/ 1177290 h 1177290"/>
                  <a:gd name="connsiteX0" fmla="*/ 0 w 1840230"/>
                  <a:gd name="connsiteY0" fmla="*/ 15240 h 1177290"/>
                  <a:gd name="connsiteX1" fmla="*/ 95250 w 1840230"/>
                  <a:gd name="connsiteY1" fmla="*/ 0 h 1177290"/>
                  <a:gd name="connsiteX2" fmla="*/ 971550 w 1840230"/>
                  <a:gd name="connsiteY2" fmla="*/ 194310 h 1177290"/>
                  <a:gd name="connsiteX3" fmla="*/ 1028700 w 1840230"/>
                  <a:gd name="connsiteY3" fmla="*/ 264795 h 1177290"/>
                  <a:gd name="connsiteX4" fmla="*/ 1042035 w 1840230"/>
                  <a:gd name="connsiteY4" fmla="*/ 323850 h 1177290"/>
                  <a:gd name="connsiteX5" fmla="*/ 1053465 w 1840230"/>
                  <a:gd name="connsiteY5" fmla="*/ 411480 h 1177290"/>
                  <a:gd name="connsiteX6" fmla="*/ 1082040 w 1840230"/>
                  <a:gd name="connsiteY6" fmla="*/ 518160 h 1177290"/>
                  <a:gd name="connsiteX7" fmla="*/ 1162050 w 1840230"/>
                  <a:gd name="connsiteY7" fmla="*/ 609600 h 1177290"/>
                  <a:gd name="connsiteX8" fmla="*/ 1272540 w 1840230"/>
                  <a:gd name="connsiteY8" fmla="*/ 666750 h 1177290"/>
                  <a:gd name="connsiteX9" fmla="*/ 1402080 w 1840230"/>
                  <a:gd name="connsiteY9" fmla="*/ 680085 h 1177290"/>
                  <a:gd name="connsiteX10" fmla="*/ 1501140 w 1840230"/>
                  <a:gd name="connsiteY10" fmla="*/ 693420 h 1177290"/>
                  <a:gd name="connsiteX11" fmla="*/ 1562100 w 1840230"/>
                  <a:gd name="connsiteY11" fmla="*/ 788670 h 1177290"/>
                  <a:gd name="connsiteX12" fmla="*/ 1588770 w 1840230"/>
                  <a:gd name="connsiteY12" fmla="*/ 902970 h 1177290"/>
                  <a:gd name="connsiteX13" fmla="*/ 1714500 w 1840230"/>
                  <a:gd name="connsiteY13" fmla="*/ 1093470 h 1177290"/>
                  <a:gd name="connsiteX14" fmla="*/ 1840230 w 1840230"/>
                  <a:gd name="connsiteY14" fmla="*/ 1177290 h 1177290"/>
                  <a:gd name="connsiteX0" fmla="*/ 0 w 1840230"/>
                  <a:gd name="connsiteY0" fmla="*/ 15240 h 1177290"/>
                  <a:gd name="connsiteX1" fmla="*/ 95250 w 1840230"/>
                  <a:gd name="connsiteY1" fmla="*/ 0 h 1177290"/>
                  <a:gd name="connsiteX2" fmla="*/ 971550 w 1840230"/>
                  <a:gd name="connsiteY2" fmla="*/ 194310 h 1177290"/>
                  <a:gd name="connsiteX3" fmla="*/ 1028700 w 1840230"/>
                  <a:gd name="connsiteY3" fmla="*/ 264795 h 1177290"/>
                  <a:gd name="connsiteX4" fmla="*/ 1042035 w 1840230"/>
                  <a:gd name="connsiteY4" fmla="*/ 323850 h 1177290"/>
                  <a:gd name="connsiteX5" fmla="*/ 1053465 w 1840230"/>
                  <a:gd name="connsiteY5" fmla="*/ 411480 h 1177290"/>
                  <a:gd name="connsiteX6" fmla="*/ 1082040 w 1840230"/>
                  <a:gd name="connsiteY6" fmla="*/ 518160 h 1177290"/>
                  <a:gd name="connsiteX7" fmla="*/ 1162050 w 1840230"/>
                  <a:gd name="connsiteY7" fmla="*/ 609600 h 1177290"/>
                  <a:gd name="connsiteX8" fmla="*/ 1272540 w 1840230"/>
                  <a:gd name="connsiteY8" fmla="*/ 666750 h 1177290"/>
                  <a:gd name="connsiteX9" fmla="*/ 1402080 w 1840230"/>
                  <a:gd name="connsiteY9" fmla="*/ 680085 h 1177290"/>
                  <a:gd name="connsiteX10" fmla="*/ 1501140 w 1840230"/>
                  <a:gd name="connsiteY10" fmla="*/ 693420 h 1177290"/>
                  <a:gd name="connsiteX11" fmla="*/ 1562100 w 1840230"/>
                  <a:gd name="connsiteY11" fmla="*/ 788670 h 1177290"/>
                  <a:gd name="connsiteX12" fmla="*/ 1588770 w 1840230"/>
                  <a:gd name="connsiteY12" fmla="*/ 902970 h 1177290"/>
                  <a:gd name="connsiteX13" fmla="*/ 1678305 w 1840230"/>
                  <a:gd name="connsiteY13" fmla="*/ 1042035 h 1177290"/>
                  <a:gd name="connsiteX14" fmla="*/ 1840230 w 1840230"/>
                  <a:gd name="connsiteY14" fmla="*/ 1177290 h 1177290"/>
                  <a:gd name="connsiteX0" fmla="*/ 0 w 1840230"/>
                  <a:gd name="connsiteY0" fmla="*/ 15240 h 1177290"/>
                  <a:gd name="connsiteX1" fmla="*/ 95250 w 1840230"/>
                  <a:gd name="connsiteY1" fmla="*/ 0 h 1177290"/>
                  <a:gd name="connsiteX2" fmla="*/ 971550 w 1840230"/>
                  <a:gd name="connsiteY2" fmla="*/ 194310 h 1177290"/>
                  <a:gd name="connsiteX3" fmla="*/ 1028700 w 1840230"/>
                  <a:gd name="connsiteY3" fmla="*/ 264795 h 1177290"/>
                  <a:gd name="connsiteX4" fmla="*/ 1042035 w 1840230"/>
                  <a:gd name="connsiteY4" fmla="*/ 323850 h 1177290"/>
                  <a:gd name="connsiteX5" fmla="*/ 1053465 w 1840230"/>
                  <a:gd name="connsiteY5" fmla="*/ 411480 h 1177290"/>
                  <a:gd name="connsiteX6" fmla="*/ 1082040 w 1840230"/>
                  <a:gd name="connsiteY6" fmla="*/ 518160 h 1177290"/>
                  <a:gd name="connsiteX7" fmla="*/ 1162050 w 1840230"/>
                  <a:gd name="connsiteY7" fmla="*/ 609600 h 1177290"/>
                  <a:gd name="connsiteX8" fmla="*/ 1272540 w 1840230"/>
                  <a:gd name="connsiteY8" fmla="*/ 666750 h 1177290"/>
                  <a:gd name="connsiteX9" fmla="*/ 1402080 w 1840230"/>
                  <a:gd name="connsiteY9" fmla="*/ 680085 h 1177290"/>
                  <a:gd name="connsiteX10" fmla="*/ 1501140 w 1840230"/>
                  <a:gd name="connsiteY10" fmla="*/ 693420 h 1177290"/>
                  <a:gd name="connsiteX11" fmla="*/ 1562100 w 1840230"/>
                  <a:gd name="connsiteY11" fmla="*/ 788670 h 1177290"/>
                  <a:gd name="connsiteX12" fmla="*/ 1588770 w 1840230"/>
                  <a:gd name="connsiteY12" fmla="*/ 902970 h 1177290"/>
                  <a:gd name="connsiteX13" fmla="*/ 1678305 w 1840230"/>
                  <a:gd name="connsiteY13" fmla="*/ 1042035 h 1177290"/>
                  <a:gd name="connsiteX14" fmla="*/ 1840230 w 1840230"/>
                  <a:gd name="connsiteY14" fmla="*/ 1177290 h 1177290"/>
                  <a:gd name="connsiteX0" fmla="*/ 0 w 1828800"/>
                  <a:gd name="connsiteY0" fmla="*/ 15240 h 1171575"/>
                  <a:gd name="connsiteX1" fmla="*/ 95250 w 1828800"/>
                  <a:gd name="connsiteY1" fmla="*/ 0 h 1171575"/>
                  <a:gd name="connsiteX2" fmla="*/ 971550 w 1828800"/>
                  <a:gd name="connsiteY2" fmla="*/ 194310 h 1171575"/>
                  <a:gd name="connsiteX3" fmla="*/ 1028700 w 1828800"/>
                  <a:gd name="connsiteY3" fmla="*/ 264795 h 1171575"/>
                  <a:gd name="connsiteX4" fmla="*/ 1042035 w 1828800"/>
                  <a:gd name="connsiteY4" fmla="*/ 323850 h 1171575"/>
                  <a:gd name="connsiteX5" fmla="*/ 1053465 w 1828800"/>
                  <a:gd name="connsiteY5" fmla="*/ 411480 h 1171575"/>
                  <a:gd name="connsiteX6" fmla="*/ 1082040 w 1828800"/>
                  <a:gd name="connsiteY6" fmla="*/ 518160 h 1171575"/>
                  <a:gd name="connsiteX7" fmla="*/ 1162050 w 1828800"/>
                  <a:gd name="connsiteY7" fmla="*/ 609600 h 1171575"/>
                  <a:gd name="connsiteX8" fmla="*/ 1272540 w 1828800"/>
                  <a:gd name="connsiteY8" fmla="*/ 666750 h 1171575"/>
                  <a:gd name="connsiteX9" fmla="*/ 1402080 w 1828800"/>
                  <a:gd name="connsiteY9" fmla="*/ 680085 h 1171575"/>
                  <a:gd name="connsiteX10" fmla="*/ 1501140 w 1828800"/>
                  <a:gd name="connsiteY10" fmla="*/ 693420 h 1171575"/>
                  <a:gd name="connsiteX11" fmla="*/ 1562100 w 1828800"/>
                  <a:gd name="connsiteY11" fmla="*/ 788670 h 1171575"/>
                  <a:gd name="connsiteX12" fmla="*/ 1588770 w 1828800"/>
                  <a:gd name="connsiteY12" fmla="*/ 902970 h 1171575"/>
                  <a:gd name="connsiteX13" fmla="*/ 1678305 w 1828800"/>
                  <a:gd name="connsiteY13" fmla="*/ 1042035 h 1171575"/>
                  <a:gd name="connsiteX14" fmla="*/ 1828800 w 1828800"/>
                  <a:gd name="connsiteY14" fmla="*/ 1171575 h 1171575"/>
                  <a:gd name="connsiteX0" fmla="*/ 0 w 1823085"/>
                  <a:gd name="connsiteY0" fmla="*/ 15240 h 1167765"/>
                  <a:gd name="connsiteX1" fmla="*/ 95250 w 1823085"/>
                  <a:gd name="connsiteY1" fmla="*/ 0 h 1167765"/>
                  <a:gd name="connsiteX2" fmla="*/ 971550 w 1823085"/>
                  <a:gd name="connsiteY2" fmla="*/ 194310 h 1167765"/>
                  <a:gd name="connsiteX3" fmla="*/ 1028700 w 1823085"/>
                  <a:gd name="connsiteY3" fmla="*/ 264795 h 1167765"/>
                  <a:gd name="connsiteX4" fmla="*/ 1042035 w 1823085"/>
                  <a:gd name="connsiteY4" fmla="*/ 323850 h 1167765"/>
                  <a:gd name="connsiteX5" fmla="*/ 1053465 w 1823085"/>
                  <a:gd name="connsiteY5" fmla="*/ 411480 h 1167765"/>
                  <a:gd name="connsiteX6" fmla="*/ 1082040 w 1823085"/>
                  <a:gd name="connsiteY6" fmla="*/ 518160 h 1167765"/>
                  <a:gd name="connsiteX7" fmla="*/ 1162050 w 1823085"/>
                  <a:gd name="connsiteY7" fmla="*/ 609600 h 1167765"/>
                  <a:gd name="connsiteX8" fmla="*/ 1272540 w 1823085"/>
                  <a:gd name="connsiteY8" fmla="*/ 666750 h 1167765"/>
                  <a:gd name="connsiteX9" fmla="*/ 1402080 w 1823085"/>
                  <a:gd name="connsiteY9" fmla="*/ 680085 h 1167765"/>
                  <a:gd name="connsiteX10" fmla="*/ 1501140 w 1823085"/>
                  <a:gd name="connsiteY10" fmla="*/ 693420 h 1167765"/>
                  <a:gd name="connsiteX11" fmla="*/ 1562100 w 1823085"/>
                  <a:gd name="connsiteY11" fmla="*/ 788670 h 1167765"/>
                  <a:gd name="connsiteX12" fmla="*/ 1588770 w 1823085"/>
                  <a:gd name="connsiteY12" fmla="*/ 902970 h 1167765"/>
                  <a:gd name="connsiteX13" fmla="*/ 1678305 w 1823085"/>
                  <a:gd name="connsiteY13" fmla="*/ 1042035 h 1167765"/>
                  <a:gd name="connsiteX14" fmla="*/ 1823085 w 1823085"/>
                  <a:gd name="connsiteY14" fmla="*/ 1167765 h 116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3085" h="1167765">
                    <a:moveTo>
                      <a:pt x="0" y="15240"/>
                    </a:moveTo>
                    <a:lnTo>
                      <a:pt x="95250" y="0"/>
                    </a:lnTo>
                    <a:lnTo>
                      <a:pt x="971550" y="194310"/>
                    </a:lnTo>
                    <a:cubicBezTo>
                      <a:pt x="1011555" y="219710"/>
                      <a:pt x="1016953" y="243205"/>
                      <a:pt x="1028700" y="264795"/>
                    </a:cubicBezTo>
                    <a:cubicBezTo>
                      <a:pt x="1040447" y="286385"/>
                      <a:pt x="1036955" y="292735"/>
                      <a:pt x="1042035" y="323850"/>
                    </a:cubicBezTo>
                    <a:lnTo>
                      <a:pt x="1053465" y="411480"/>
                    </a:lnTo>
                    <a:cubicBezTo>
                      <a:pt x="1059497" y="443865"/>
                      <a:pt x="1063942" y="485140"/>
                      <a:pt x="1082040" y="518160"/>
                    </a:cubicBezTo>
                    <a:cubicBezTo>
                      <a:pt x="1100138" y="551180"/>
                      <a:pt x="1131570" y="584835"/>
                      <a:pt x="1162050" y="609600"/>
                    </a:cubicBezTo>
                    <a:cubicBezTo>
                      <a:pt x="1198880" y="628650"/>
                      <a:pt x="1228090" y="653415"/>
                      <a:pt x="1272540" y="666750"/>
                    </a:cubicBezTo>
                    <a:cubicBezTo>
                      <a:pt x="1329055" y="680720"/>
                      <a:pt x="1351280" y="677545"/>
                      <a:pt x="1402080" y="680085"/>
                    </a:cubicBezTo>
                    <a:cubicBezTo>
                      <a:pt x="1436370" y="686435"/>
                      <a:pt x="1474470" y="675322"/>
                      <a:pt x="1501140" y="693420"/>
                    </a:cubicBezTo>
                    <a:cubicBezTo>
                      <a:pt x="1527810" y="711518"/>
                      <a:pt x="1550035" y="754380"/>
                      <a:pt x="1562100" y="788670"/>
                    </a:cubicBezTo>
                    <a:lnTo>
                      <a:pt x="1588770" y="902970"/>
                    </a:lnTo>
                    <a:cubicBezTo>
                      <a:pt x="1619250" y="970280"/>
                      <a:pt x="1636395" y="978535"/>
                      <a:pt x="1678305" y="1042035"/>
                    </a:cubicBezTo>
                    <a:cubicBezTo>
                      <a:pt x="1730375" y="1089025"/>
                      <a:pt x="1769110" y="1122680"/>
                      <a:pt x="1823085" y="1167765"/>
                    </a:cubicBezTo>
                  </a:path>
                </a:pathLst>
              </a:custGeom>
              <a:noFill/>
              <a:ln w="25400" cap="flat" cmpd="sng" algn="ctr">
                <a:solidFill>
                  <a:srgbClr val="92D050"/>
                </a:solidFill>
                <a:prstDash val="sysDash"/>
                <a:miter lim="800000"/>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798BD2FA-4D87-0950-F268-31DE88167A46}"/>
                  </a:ext>
                </a:extLst>
              </p:cNvPr>
              <p:cNvSpPr/>
              <p:nvPr/>
            </p:nvSpPr>
            <p:spPr>
              <a:xfrm>
                <a:off x="10178416" y="7273290"/>
                <a:ext cx="308833" cy="727710"/>
              </a:xfrm>
              <a:custGeom>
                <a:avLst/>
                <a:gdLst>
                  <a:gd name="connsiteX0" fmla="*/ 0 w 320040"/>
                  <a:gd name="connsiteY0" fmla="*/ 739140 h 739140"/>
                  <a:gd name="connsiteX1" fmla="*/ 87630 w 320040"/>
                  <a:gd name="connsiteY1" fmla="*/ 609600 h 739140"/>
                  <a:gd name="connsiteX2" fmla="*/ 102870 w 320040"/>
                  <a:gd name="connsiteY2" fmla="*/ 480060 h 739140"/>
                  <a:gd name="connsiteX3" fmla="*/ 83820 w 320040"/>
                  <a:gd name="connsiteY3" fmla="*/ 388620 h 739140"/>
                  <a:gd name="connsiteX4" fmla="*/ 110490 w 320040"/>
                  <a:gd name="connsiteY4" fmla="*/ 308610 h 739140"/>
                  <a:gd name="connsiteX5" fmla="*/ 167640 w 320040"/>
                  <a:gd name="connsiteY5" fmla="*/ 262890 h 739140"/>
                  <a:gd name="connsiteX6" fmla="*/ 243840 w 320040"/>
                  <a:gd name="connsiteY6" fmla="*/ 201930 h 739140"/>
                  <a:gd name="connsiteX7" fmla="*/ 297180 w 320040"/>
                  <a:gd name="connsiteY7" fmla="*/ 129540 h 739140"/>
                  <a:gd name="connsiteX8" fmla="*/ 320040 w 320040"/>
                  <a:gd name="connsiteY8" fmla="*/ 87630 h 739140"/>
                  <a:gd name="connsiteX9" fmla="*/ 308610 w 320040"/>
                  <a:gd name="connsiteY9" fmla="*/ 0 h 739140"/>
                  <a:gd name="connsiteX0" fmla="*/ 0 w 306705"/>
                  <a:gd name="connsiteY0" fmla="*/ 727710 h 727710"/>
                  <a:gd name="connsiteX1" fmla="*/ 74295 w 306705"/>
                  <a:gd name="connsiteY1" fmla="*/ 609600 h 727710"/>
                  <a:gd name="connsiteX2" fmla="*/ 89535 w 306705"/>
                  <a:gd name="connsiteY2" fmla="*/ 480060 h 727710"/>
                  <a:gd name="connsiteX3" fmla="*/ 70485 w 306705"/>
                  <a:gd name="connsiteY3" fmla="*/ 388620 h 727710"/>
                  <a:gd name="connsiteX4" fmla="*/ 97155 w 306705"/>
                  <a:gd name="connsiteY4" fmla="*/ 308610 h 727710"/>
                  <a:gd name="connsiteX5" fmla="*/ 154305 w 306705"/>
                  <a:gd name="connsiteY5" fmla="*/ 262890 h 727710"/>
                  <a:gd name="connsiteX6" fmla="*/ 230505 w 306705"/>
                  <a:gd name="connsiteY6" fmla="*/ 201930 h 727710"/>
                  <a:gd name="connsiteX7" fmla="*/ 283845 w 306705"/>
                  <a:gd name="connsiteY7" fmla="*/ 129540 h 727710"/>
                  <a:gd name="connsiteX8" fmla="*/ 306705 w 306705"/>
                  <a:gd name="connsiteY8" fmla="*/ 87630 h 727710"/>
                  <a:gd name="connsiteX9" fmla="*/ 295275 w 306705"/>
                  <a:gd name="connsiteY9" fmla="*/ 0 h 727710"/>
                  <a:gd name="connsiteX0" fmla="*/ 0 w 306705"/>
                  <a:gd name="connsiteY0" fmla="*/ 727710 h 727710"/>
                  <a:gd name="connsiteX1" fmla="*/ 74295 w 306705"/>
                  <a:gd name="connsiteY1" fmla="*/ 609600 h 727710"/>
                  <a:gd name="connsiteX2" fmla="*/ 89535 w 306705"/>
                  <a:gd name="connsiteY2" fmla="*/ 480060 h 727710"/>
                  <a:gd name="connsiteX3" fmla="*/ 70485 w 306705"/>
                  <a:gd name="connsiteY3" fmla="*/ 388620 h 727710"/>
                  <a:gd name="connsiteX4" fmla="*/ 97155 w 306705"/>
                  <a:gd name="connsiteY4" fmla="*/ 308610 h 727710"/>
                  <a:gd name="connsiteX5" fmla="*/ 154305 w 306705"/>
                  <a:gd name="connsiteY5" fmla="*/ 262890 h 727710"/>
                  <a:gd name="connsiteX6" fmla="*/ 230505 w 306705"/>
                  <a:gd name="connsiteY6" fmla="*/ 201930 h 727710"/>
                  <a:gd name="connsiteX7" fmla="*/ 283845 w 306705"/>
                  <a:gd name="connsiteY7" fmla="*/ 129540 h 727710"/>
                  <a:gd name="connsiteX8" fmla="*/ 306705 w 306705"/>
                  <a:gd name="connsiteY8" fmla="*/ 87630 h 727710"/>
                  <a:gd name="connsiteX9" fmla="*/ 295275 w 306705"/>
                  <a:gd name="connsiteY9" fmla="*/ 0 h 727710"/>
                  <a:gd name="connsiteX0" fmla="*/ 0 w 306705"/>
                  <a:gd name="connsiteY0" fmla="*/ 727710 h 727710"/>
                  <a:gd name="connsiteX1" fmla="*/ 74295 w 306705"/>
                  <a:gd name="connsiteY1" fmla="*/ 609600 h 727710"/>
                  <a:gd name="connsiteX2" fmla="*/ 89535 w 306705"/>
                  <a:gd name="connsiteY2" fmla="*/ 480060 h 727710"/>
                  <a:gd name="connsiteX3" fmla="*/ 70485 w 306705"/>
                  <a:gd name="connsiteY3" fmla="*/ 388620 h 727710"/>
                  <a:gd name="connsiteX4" fmla="*/ 97155 w 306705"/>
                  <a:gd name="connsiteY4" fmla="*/ 308610 h 727710"/>
                  <a:gd name="connsiteX5" fmla="*/ 154305 w 306705"/>
                  <a:gd name="connsiteY5" fmla="*/ 262890 h 727710"/>
                  <a:gd name="connsiteX6" fmla="*/ 230505 w 306705"/>
                  <a:gd name="connsiteY6" fmla="*/ 201930 h 727710"/>
                  <a:gd name="connsiteX7" fmla="*/ 283845 w 306705"/>
                  <a:gd name="connsiteY7" fmla="*/ 129540 h 727710"/>
                  <a:gd name="connsiteX8" fmla="*/ 306705 w 306705"/>
                  <a:gd name="connsiteY8" fmla="*/ 87630 h 727710"/>
                  <a:gd name="connsiteX9" fmla="*/ 295275 w 306705"/>
                  <a:gd name="connsiteY9" fmla="*/ 0 h 727710"/>
                  <a:gd name="connsiteX0" fmla="*/ 0 w 306705"/>
                  <a:gd name="connsiteY0" fmla="*/ 727710 h 727710"/>
                  <a:gd name="connsiteX1" fmla="*/ 74295 w 306705"/>
                  <a:gd name="connsiteY1" fmla="*/ 609600 h 727710"/>
                  <a:gd name="connsiteX2" fmla="*/ 89535 w 306705"/>
                  <a:gd name="connsiteY2" fmla="*/ 480060 h 727710"/>
                  <a:gd name="connsiteX3" fmla="*/ 70485 w 306705"/>
                  <a:gd name="connsiteY3" fmla="*/ 388620 h 727710"/>
                  <a:gd name="connsiteX4" fmla="*/ 97155 w 306705"/>
                  <a:gd name="connsiteY4" fmla="*/ 308610 h 727710"/>
                  <a:gd name="connsiteX5" fmla="*/ 154305 w 306705"/>
                  <a:gd name="connsiteY5" fmla="*/ 262890 h 727710"/>
                  <a:gd name="connsiteX6" fmla="*/ 230505 w 306705"/>
                  <a:gd name="connsiteY6" fmla="*/ 201930 h 727710"/>
                  <a:gd name="connsiteX7" fmla="*/ 283845 w 306705"/>
                  <a:gd name="connsiteY7" fmla="*/ 129540 h 727710"/>
                  <a:gd name="connsiteX8" fmla="*/ 306705 w 306705"/>
                  <a:gd name="connsiteY8" fmla="*/ 87630 h 727710"/>
                  <a:gd name="connsiteX9" fmla="*/ 295275 w 306705"/>
                  <a:gd name="connsiteY9" fmla="*/ 0 h 727710"/>
                  <a:gd name="connsiteX0" fmla="*/ 0 w 306705"/>
                  <a:gd name="connsiteY0" fmla="*/ 727710 h 727710"/>
                  <a:gd name="connsiteX1" fmla="*/ 74295 w 306705"/>
                  <a:gd name="connsiteY1" fmla="*/ 609600 h 727710"/>
                  <a:gd name="connsiteX2" fmla="*/ 89535 w 306705"/>
                  <a:gd name="connsiteY2" fmla="*/ 480060 h 727710"/>
                  <a:gd name="connsiteX3" fmla="*/ 70485 w 306705"/>
                  <a:gd name="connsiteY3" fmla="*/ 388620 h 727710"/>
                  <a:gd name="connsiteX4" fmla="*/ 97155 w 306705"/>
                  <a:gd name="connsiteY4" fmla="*/ 308610 h 727710"/>
                  <a:gd name="connsiteX5" fmla="*/ 182880 w 306705"/>
                  <a:gd name="connsiteY5" fmla="*/ 259080 h 727710"/>
                  <a:gd name="connsiteX6" fmla="*/ 230505 w 306705"/>
                  <a:gd name="connsiteY6" fmla="*/ 201930 h 727710"/>
                  <a:gd name="connsiteX7" fmla="*/ 283845 w 306705"/>
                  <a:gd name="connsiteY7" fmla="*/ 129540 h 727710"/>
                  <a:gd name="connsiteX8" fmla="*/ 306705 w 306705"/>
                  <a:gd name="connsiteY8" fmla="*/ 87630 h 727710"/>
                  <a:gd name="connsiteX9" fmla="*/ 295275 w 306705"/>
                  <a:gd name="connsiteY9" fmla="*/ 0 h 727710"/>
                  <a:gd name="connsiteX0" fmla="*/ 0 w 306705"/>
                  <a:gd name="connsiteY0" fmla="*/ 727710 h 727710"/>
                  <a:gd name="connsiteX1" fmla="*/ 74295 w 306705"/>
                  <a:gd name="connsiteY1" fmla="*/ 609600 h 727710"/>
                  <a:gd name="connsiteX2" fmla="*/ 89535 w 306705"/>
                  <a:gd name="connsiteY2" fmla="*/ 480060 h 727710"/>
                  <a:gd name="connsiteX3" fmla="*/ 70485 w 306705"/>
                  <a:gd name="connsiteY3" fmla="*/ 388620 h 727710"/>
                  <a:gd name="connsiteX4" fmla="*/ 99060 w 306705"/>
                  <a:gd name="connsiteY4" fmla="*/ 310515 h 727710"/>
                  <a:gd name="connsiteX5" fmla="*/ 182880 w 306705"/>
                  <a:gd name="connsiteY5" fmla="*/ 259080 h 727710"/>
                  <a:gd name="connsiteX6" fmla="*/ 230505 w 306705"/>
                  <a:gd name="connsiteY6" fmla="*/ 201930 h 727710"/>
                  <a:gd name="connsiteX7" fmla="*/ 283845 w 306705"/>
                  <a:gd name="connsiteY7" fmla="*/ 129540 h 727710"/>
                  <a:gd name="connsiteX8" fmla="*/ 306705 w 306705"/>
                  <a:gd name="connsiteY8" fmla="*/ 87630 h 727710"/>
                  <a:gd name="connsiteX9" fmla="*/ 295275 w 306705"/>
                  <a:gd name="connsiteY9" fmla="*/ 0 h 727710"/>
                  <a:gd name="connsiteX0" fmla="*/ 0 w 306705"/>
                  <a:gd name="connsiteY0" fmla="*/ 727710 h 727710"/>
                  <a:gd name="connsiteX1" fmla="*/ 74295 w 306705"/>
                  <a:gd name="connsiteY1" fmla="*/ 609600 h 727710"/>
                  <a:gd name="connsiteX2" fmla="*/ 89535 w 306705"/>
                  <a:gd name="connsiteY2" fmla="*/ 480060 h 727710"/>
                  <a:gd name="connsiteX3" fmla="*/ 70485 w 306705"/>
                  <a:gd name="connsiteY3" fmla="*/ 388620 h 727710"/>
                  <a:gd name="connsiteX4" fmla="*/ 99060 w 306705"/>
                  <a:gd name="connsiteY4" fmla="*/ 310515 h 727710"/>
                  <a:gd name="connsiteX5" fmla="*/ 182880 w 306705"/>
                  <a:gd name="connsiteY5" fmla="*/ 259080 h 727710"/>
                  <a:gd name="connsiteX6" fmla="*/ 241935 w 306705"/>
                  <a:gd name="connsiteY6" fmla="*/ 198120 h 727710"/>
                  <a:gd name="connsiteX7" fmla="*/ 283845 w 306705"/>
                  <a:gd name="connsiteY7" fmla="*/ 129540 h 727710"/>
                  <a:gd name="connsiteX8" fmla="*/ 306705 w 306705"/>
                  <a:gd name="connsiteY8" fmla="*/ 87630 h 727710"/>
                  <a:gd name="connsiteX9" fmla="*/ 295275 w 306705"/>
                  <a:gd name="connsiteY9" fmla="*/ 0 h 727710"/>
                  <a:gd name="connsiteX0" fmla="*/ 0 w 308610"/>
                  <a:gd name="connsiteY0" fmla="*/ 727710 h 727710"/>
                  <a:gd name="connsiteX1" fmla="*/ 74295 w 308610"/>
                  <a:gd name="connsiteY1" fmla="*/ 609600 h 727710"/>
                  <a:gd name="connsiteX2" fmla="*/ 89535 w 308610"/>
                  <a:gd name="connsiteY2" fmla="*/ 480060 h 727710"/>
                  <a:gd name="connsiteX3" fmla="*/ 70485 w 308610"/>
                  <a:gd name="connsiteY3" fmla="*/ 388620 h 727710"/>
                  <a:gd name="connsiteX4" fmla="*/ 99060 w 308610"/>
                  <a:gd name="connsiteY4" fmla="*/ 310515 h 727710"/>
                  <a:gd name="connsiteX5" fmla="*/ 182880 w 308610"/>
                  <a:gd name="connsiteY5" fmla="*/ 259080 h 727710"/>
                  <a:gd name="connsiteX6" fmla="*/ 241935 w 308610"/>
                  <a:gd name="connsiteY6" fmla="*/ 198120 h 727710"/>
                  <a:gd name="connsiteX7" fmla="*/ 283845 w 308610"/>
                  <a:gd name="connsiteY7" fmla="*/ 129540 h 727710"/>
                  <a:gd name="connsiteX8" fmla="*/ 308610 w 308610"/>
                  <a:gd name="connsiteY8" fmla="*/ 83820 h 727710"/>
                  <a:gd name="connsiteX9" fmla="*/ 295275 w 308610"/>
                  <a:gd name="connsiteY9" fmla="*/ 0 h 727710"/>
                  <a:gd name="connsiteX0" fmla="*/ 0 w 308610"/>
                  <a:gd name="connsiteY0" fmla="*/ 727710 h 727710"/>
                  <a:gd name="connsiteX1" fmla="*/ 74295 w 308610"/>
                  <a:gd name="connsiteY1" fmla="*/ 609600 h 727710"/>
                  <a:gd name="connsiteX2" fmla="*/ 89535 w 308610"/>
                  <a:gd name="connsiteY2" fmla="*/ 480060 h 727710"/>
                  <a:gd name="connsiteX3" fmla="*/ 70485 w 308610"/>
                  <a:gd name="connsiteY3" fmla="*/ 388620 h 727710"/>
                  <a:gd name="connsiteX4" fmla="*/ 99060 w 308610"/>
                  <a:gd name="connsiteY4" fmla="*/ 310515 h 727710"/>
                  <a:gd name="connsiteX5" fmla="*/ 182880 w 308610"/>
                  <a:gd name="connsiteY5" fmla="*/ 259080 h 727710"/>
                  <a:gd name="connsiteX6" fmla="*/ 241935 w 308610"/>
                  <a:gd name="connsiteY6" fmla="*/ 198120 h 727710"/>
                  <a:gd name="connsiteX7" fmla="*/ 283845 w 308610"/>
                  <a:gd name="connsiteY7" fmla="*/ 129540 h 727710"/>
                  <a:gd name="connsiteX8" fmla="*/ 308610 w 308610"/>
                  <a:gd name="connsiteY8" fmla="*/ 81915 h 727710"/>
                  <a:gd name="connsiteX9" fmla="*/ 295275 w 308610"/>
                  <a:gd name="connsiteY9" fmla="*/ 0 h 727710"/>
                  <a:gd name="connsiteX0" fmla="*/ 0 w 308833"/>
                  <a:gd name="connsiteY0" fmla="*/ 727710 h 727710"/>
                  <a:gd name="connsiteX1" fmla="*/ 74295 w 308833"/>
                  <a:gd name="connsiteY1" fmla="*/ 609600 h 727710"/>
                  <a:gd name="connsiteX2" fmla="*/ 89535 w 308833"/>
                  <a:gd name="connsiteY2" fmla="*/ 480060 h 727710"/>
                  <a:gd name="connsiteX3" fmla="*/ 70485 w 308833"/>
                  <a:gd name="connsiteY3" fmla="*/ 388620 h 727710"/>
                  <a:gd name="connsiteX4" fmla="*/ 99060 w 308833"/>
                  <a:gd name="connsiteY4" fmla="*/ 310515 h 727710"/>
                  <a:gd name="connsiteX5" fmla="*/ 182880 w 308833"/>
                  <a:gd name="connsiteY5" fmla="*/ 259080 h 727710"/>
                  <a:gd name="connsiteX6" fmla="*/ 241935 w 308833"/>
                  <a:gd name="connsiteY6" fmla="*/ 198120 h 727710"/>
                  <a:gd name="connsiteX7" fmla="*/ 283845 w 308833"/>
                  <a:gd name="connsiteY7" fmla="*/ 129540 h 727710"/>
                  <a:gd name="connsiteX8" fmla="*/ 308610 w 308833"/>
                  <a:gd name="connsiteY8" fmla="*/ 81915 h 727710"/>
                  <a:gd name="connsiteX9" fmla="*/ 295275 w 308833"/>
                  <a:gd name="connsiteY9" fmla="*/ 0 h 72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833" h="727710">
                    <a:moveTo>
                      <a:pt x="0" y="727710"/>
                    </a:moveTo>
                    <a:lnTo>
                      <a:pt x="74295" y="609600"/>
                    </a:lnTo>
                    <a:cubicBezTo>
                      <a:pt x="89217" y="568325"/>
                      <a:pt x="90170" y="516890"/>
                      <a:pt x="89535" y="480060"/>
                    </a:cubicBezTo>
                    <a:cubicBezTo>
                      <a:pt x="88900" y="443230"/>
                      <a:pt x="69215" y="417195"/>
                      <a:pt x="70485" y="388620"/>
                    </a:cubicBezTo>
                    <a:cubicBezTo>
                      <a:pt x="79375" y="361950"/>
                      <a:pt x="80328" y="332105"/>
                      <a:pt x="99060" y="310515"/>
                    </a:cubicBezTo>
                    <a:cubicBezTo>
                      <a:pt x="117792" y="288925"/>
                      <a:pt x="160655" y="276860"/>
                      <a:pt x="182880" y="259080"/>
                    </a:cubicBezTo>
                    <a:lnTo>
                      <a:pt x="241935" y="198120"/>
                    </a:lnTo>
                    <a:lnTo>
                      <a:pt x="283845" y="129540"/>
                    </a:lnTo>
                    <a:cubicBezTo>
                      <a:pt x="294957" y="110173"/>
                      <a:pt x="306705" y="103505"/>
                      <a:pt x="308610" y="81915"/>
                    </a:cubicBezTo>
                    <a:cubicBezTo>
                      <a:pt x="310515" y="60325"/>
                      <a:pt x="299720" y="27305"/>
                      <a:pt x="295275" y="0"/>
                    </a:cubicBezTo>
                  </a:path>
                </a:pathLst>
              </a:custGeom>
              <a:noFill/>
              <a:ln w="25400" cap="flat" cmpd="sng" algn="ctr">
                <a:solidFill>
                  <a:srgbClr val="92D050"/>
                </a:solidFill>
                <a:prstDash val="sysDash"/>
                <a:miter lim="800000"/>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7127F804-A979-1058-18AC-A76D774B00AC}"/>
                  </a:ext>
                </a:extLst>
              </p:cNvPr>
              <p:cNvSpPr/>
              <p:nvPr/>
            </p:nvSpPr>
            <p:spPr>
              <a:xfrm>
                <a:off x="8966834" y="5398770"/>
                <a:ext cx="3445293" cy="3051810"/>
              </a:xfrm>
              <a:custGeom>
                <a:avLst/>
                <a:gdLst>
                  <a:gd name="connsiteX0" fmla="*/ 0 w 2952750"/>
                  <a:gd name="connsiteY0" fmla="*/ 1470660 h 1470660"/>
                  <a:gd name="connsiteX1" fmla="*/ 1097280 w 2952750"/>
                  <a:gd name="connsiteY1" fmla="*/ 1169670 h 1470660"/>
                  <a:gd name="connsiteX2" fmla="*/ 1299210 w 2952750"/>
                  <a:gd name="connsiteY2" fmla="*/ 1120140 h 1470660"/>
                  <a:gd name="connsiteX3" fmla="*/ 1474470 w 2952750"/>
                  <a:gd name="connsiteY3" fmla="*/ 1097280 h 1470660"/>
                  <a:gd name="connsiteX4" fmla="*/ 1691640 w 2952750"/>
                  <a:gd name="connsiteY4" fmla="*/ 1120140 h 1470660"/>
                  <a:gd name="connsiteX5" fmla="*/ 1885950 w 2952750"/>
                  <a:gd name="connsiteY5" fmla="*/ 1181100 h 1470660"/>
                  <a:gd name="connsiteX6" fmla="*/ 2091690 w 2952750"/>
                  <a:gd name="connsiteY6" fmla="*/ 1249680 h 1470660"/>
                  <a:gd name="connsiteX7" fmla="*/ 2293620 w 2952750"/>
                  <a:gd name="connsiteY7" fmla="*/ 1253490 h 1470660"/>
                  <a:gd name="connsiteX8" fmla="*/ 2438400 w 2952750"/>
                  <a:gd name="connsiteY8" fmla="*/ 1245870 h 1470660"/>
                  <a:gd name="connsiteX9" fmla="*/ 2552700 w 2952750"/>
                  <a:gd name="connsiteY9" fmla="*/ 1242060 h 1470660"/>
                  <a:gd name="connsiteX10" fmla="*/ 2625090 w 2952750"/>
                  <a:gd name="connsiteY10" fmla="*/ 1223010 h 1470660"/>
                  <a:gd name="connsiteX11" fmla="*/ 2697480 w 2952750"/>
                  <a:gd name="connsiteY11" fmla="*/ 1165860 h 1470660"/>
                  <a:gd name="connsiteX12" fmla="*/ 2747010 w 2952750"/>
                  <a:gd name="connsiteY12" fmla="*/ 1043940 h 1470660"/>
                  <a:gd name="connsiteX13" fmla="*/ 2750820 w 2952750"/>
                  <a:gd name="connsiteY13" fmla="*/ 826770 h 1470660"/>
                  <a:gd name="connsiteX14" fmla="*/ 2743200 w 2952750"/>
                  <a:gd name="connsiteY14" fmla="*/ 624840 h 1470660"/>
                  <a:gd name="connsiteX15" fmla="*/ 2735580 w 2952750"/>
                  <a:gd name="connsiteY15" fmla="*/ 472440 h 1470660"/>
                  <a:gd name="connsiteX16" fmla="*/ 2781300 w 2952750"/>
                  <a:gd name="connsiteY16" fmla="*/ 339090 h 1470660"/>
                  <a:gd name="connsiteX17" fmla="*/ 2952750 w 2952750"/>
                  <a:gd name="connsiteY17" fmla="*/ 0 h 1470660"/>
                  <a:gd name="connsiteX0" fmla="*/ 0 w 3246120"/>
                  <a:gd name="connsiteY0" fmla="*/ 3028950 h 3028950"/>
                  <a:gd name="connsiteX1" fmla="*/ 1097280 w 3246120"/>
                  <a:gd name="connsiteY1" fmla="*/ 2727960 h 3028950"/>
                  <a:gd name="connsiteX2" fmla="*/ 1299210 w 3246120"/>
                  <a:gd name="connsiteY2" fmla="*/ 2678430 h 3028950"/>
                  <a:gd name="connsiteX3" fmla="*/ 1474470 w 3246120"/>
                  <a:gd name="connsiteY3" fmla="*/ 2655570 h 3028950"/>
                  <a:gd name="connsiteX4" fmla="*/ 1691640 w 3246120"/>
                  <a:gd name="connsiteY4" fmla="*/ 2678430 h 3028950"/>
                  <a:gd name="connsiteX5" fmla="*/ 1885950 w 3246120"/>
                  <a:gd name="connsiteY5" fmla="*/ 2739390 h 3028950"/>
                  <a:gd name="connsiteX6" fmla="*/ 2091690 w 3246120"/>
                  <a:gd name="connsiteY6" fmla="*/ 2807970 h 3028950"/>
                  <a:gd name="connsiteX7" fmla="*/ 2293620 w 3246120"/>
                  <a:gd name="connsiteY7" fmla="*/ 2811780 h 3028950"/>
                  <a:gd name="connsiteX8" fmla="*/ 2438400 w 3246120"/>
                  <a:gd name="connsiteY8" fmla="*/ 2804160 h 3028950"/>
                  <a:gd name="connsiteX9" fmla="*/ 2552700 w 3246120"/>
                  <a:gd name="connsiteY9" fmla="*/ 2800350 h 3028950"/>
                  <a:gd name="connsiteX10" fmla="*/ 2625090 w 3246120"/>
                  <a:gd name="connsiteY10" fmla="*/ 2781300 h 3028950"/>
                  <a:gd name="connsiteX11" fmla="*/ 2697480 w 3246120"/>
                  <a:gd name="connsiteY11" fmla="*/ 2724150 h 3028950"/>
                  <a:gd name="connsiteX12" fmla="*/ 2747010 w 3246120"/>
                  <a:gd name="connsiteY12" fmla="*/ 2602230 h 3028950"/>
                  <a:gd name="connsiteX13" fmla="*/ 2750820 w 3246120"/>
                  <a:gd name="connsiteY13" fmla="*/ 2385060 h 3028950"/>
                  <a:gd name="connsiteX14" fmla="*/ 2743200 w 3246120"/>
                  <a:gd name="connsiteY14" fmla="*/ 2183130 h 3028950"/>
                  <a:gd name="connsiteX15" fmla="*/ 2735580 w 3246120"/>
                  <a:gd name="connsiteY15" fmla="*/ 2030730 h 3028950"/>
                  <a:gd name="connsiteX16" fmla="*/ 2781300 w 3246120"/>
                  <a:gd name="connsiteY16" fmla="*/ 1897380 h 3028950"/>
                  <a:gd name="connsiteX17" fmla="*/ 3246120 w 3246120"/>
                  <a:gd name="connsiteY17" fmla="*/ 0 h 3028950"/>
                  <a:gd name="connsiteX0" fmla="*/ 0 w 3360698"/>
                  <a:gd name="connsiteY0" fmla="*/ 3028950 h 3028950"/>
                  <a:gd name="connsiteX1" fmla="*/ 1097280 w 3360698"/>
                  <a:gd name="connsiteY1" fmla="*/ 2727960 h 3028950"/>
                  <a:gd name="connsiteX2" fmla="*/ 1299210 w 3360698"/>
                  <a:gd name="connsiteY2" fmla="*/ 2678430 h 3028950"/>
                  <a:gd name="connsiteX3" fmla="*/ 1474470 w 3360698"/>
                  <a:gd name="connsiteY3" fmla="*/ 2655570 h 3028950"/>
                  <a:gd name="connsiteX4" fmla="*/ 1691640 w 3360698"/>
                  <a:gd name="connsiteY4" fmla="*/ 2678430 h 3028950"/>
                  <a:gd name="connsiteX5" fmla="*/ 1885950 w 3360698"/>
                  <a:gd name="connsiteY5" fmla="*/ 2739390 h 3028950"/>
                  <a:gd name="connsiteX6" fmla="*/ 2091690 w 3360698"/>
                  <a:gd name="connsiteY6" fmla="*/ 2807970 h 3028950"/>
                  <a:gd name="connsiteX7" fmla="*/ 2293620 w 3360698"/>
                  <a:gd name="connsiteY7" fmla="*/ 2811780 h 3028950"/>
                  <a:gd name="connsiteX8" fmla="*/ 2438400 w 3360698"/>
                  <a:gd name="connsiteY8" fmla="*/ 2804160 h 3028950"/>
                  <a:gd name="connsiteX9" fmla="*/ 2552700 w 3360698"/>
                  <a:gd name="connsiteY9" fmla="*/ 2800350 h 3028950"/>
                  <a:gd name="connsiteX10" fmla="*/ 2625090 w 3360698"/>
                  <a:gd name="connsiteY10" fmla="*/ 2781300 h 3028950"/>
                  <a:gd name="connsiteX11" fmla="*/ 2697480 w 3360698"/>
                  <a:gd name="connsiteY11" fmla="*/ 2724150 h 3028950"/>
                  <a:gd name="connsiteX12" fmla="*/ 2747010 w 3360698"/>
                  <a:gd name="connsiteY12" fmla="*/ 2602230 h 3028950"/>
                  <a:gd name="connsiteX13" fmla="*/ 2750820 w 3360698"/>
                  <a:gd name="connsiteY13" fmla="*/ 2385060 h 3028950"/>
                  <a:gd name="connsiteX14" fmla="*/ 2743200 w 3360698"/>
                  <a:gd name="connsiteY14" fmla="*/ 2183130 h 3028950"/>
                  <a:gd name="connsiteX15" fmla="*/ 2735580 w 3360698"/>
                  <a:gd name="connsiteY15" fmla="*/ 2030730 h 3028950"/>
                  <a:gd name="connsiteX16" fmla="*/ 2781300 w 3360698"/>
                  <a:gd name="connsiteY16" fmla="*/ 1897380 h 3028950"/>
                  <a:gd name="connsiteX17" fmla="*/ 3341370 w 3360698"/>
                  <a:gd name="connsiteY17" fmla="*/ 681990 h 3028950"/>
                  <a:gd name="connsiteX18" fmla="*/ 3246120 w 3360698"/>
                  <a:gd name="connsiteY18" fmla="*/ 0 h 3028950"/>
                  <a:gd name="connsiteX0" fmla="*/ 0 w 3360698"/>
                  <a:gd name="connsiteY0" fmla="*/ 3028950 h 3028950"/>
                  <a:gd name="connsiteX1" fmla="*/ 1097280 w 3360698"/>
                  <a:gd name="connsiteY1" fmla="*/ 2727960 h 3028950"/>
                  <a:gd name="connsiteX2" fmla="*/ 1299210 w 3360698"/>
                  <a:gd name="connsiteY2" fmla="*/ 2678430 h 3028950"/>
                  <a:gd name="connsiteX3" fmla="*/ 1474470 w 3360698"/>
                  <a:gd name="connsiteY3" fmla="*/ 2655570 h 3028950"/>
                  <a:gd name="connsiteX4" fmla="*/ 1691640 w 3360698"/>
                  <a:gd name="connsiteY4" fmla="*/ 2678430 h 3028950"/>
                  <a:gd name="connsiteX5" fmla="*/ 1885950 w 3360698"/>
                  <a:gd name="connsiteY5" fmla="*/ 2739390 h 3028950"/>
                  <a:gd name="connsiteX6" fmla="*/ 2091690 w 3360698"/>
                  <a:gd name="connsiteY6" fmla="*/ 2807970 h 3028950"/>
                  <a:gd name="connsiteX7" fmla="*/ 2293620 w 3360698"/>
                  <a:gd name="connsiteY7" fmla="*/ 2811780 h 3028950"/>
                  <a:gd name="connsiteX8" fmla="*/ 2438400 w 3360698"/>
                  <a:gd name="connsiteY8" fmla="*/ 2804160 h 3028950"/>
                  <a:gd name="connsiteX9" fmla="*/ 2552700 w 3360698"/>
                  <a:gd name="connsiteY9" fmla="*/ 2800350 h 3028950"/>
                  <a:gd name="connsiteX10" fmla="*/ 2625090 w 3360698"/>
                  <a:gd name="connsiteY10" fmla="*/ 2781300 h 3028950"/>
                  <a:gd name="connsiteX11" fmla="*/ 2697480 w 3360698"/>
                  <a:gd name="connsiteY11" fmla="*/ 2724150 h 3028950"/>
                  <a:gd name="connsiteX12" fmla="*/ 2747010 w 3360698"/>
                  <a:gd name="connsiteY12" fmla="*/ 2602230 h 3028950"/>
                  <a:gd name="connsiteX13" fmla="*/ 2750820 w 3360698"/>
                  <a:gd name="connsiteY13" fmla="*/ 2385060 h 3028950"/>
                  <a:gd name="connsiteX14" fmla="*/ 2743200 w 3360698"/>
                  <a:gd name="connsiteY14" fmla="*/ 2183130 h 3028950"/>
                  <a:gd name="connsiteX15" fmla="*/ 2735580 w 3360698"/>
                  <a:gd name="connsiteY15" fmla="*/ 2030730 h 3028950"/>
                  <a:gd name="connsiteX16" fmla="*/ 2781300 w 3360698"/>
                  <a:gd name="connsiteY16" fmla="*/ 1897380 h 3028950"/>
                  <a:gd name="connsiteX17" fmla="*/ 3341370 w 3360698"/>
                  <a:gd name="connsiteY17" fmla="*/ 681990 h 3028950"/>
                  <a:gd name="connsiteX18" fmla="*/ 3246120 w 3360698"/>
                  <a:gd name="connsiteY18" fmla="*/ 0 h 3028950"/>
                  <a:gd name="connsiteX0" fmla="*/ 0 w 3367188"/>
                  <a:gd name="connsiteY0" fmla="*/ 3028950 h 3028950"/>
                  <a:gd name="connsiteX1" fmla="*/ 1097280 w 3367188"/>
                  <a:gd name="connsiteY1" fmla="*/ 2727960 h 3028950"/>
                  <a:gd name="connsiteX2" fmla="*/ 1299210 w 3367188"/>
                  <a:gd name="connsiteY2" fmla="*/ 2678430 h 3028950"/>
                  <a:gd name="connsiteX3" fmla="*/ 1474470 w 3367188"/>
                  <a:gd name="connsiteY3" fmla="*/ 2655570 h 3028950"/>
                  <a:gd name="connsiteX4" fmla="*/ 1691640 w 3367188"/>
                  <a:gd name="connsiteY4" fmla="*/ 2678430 h 3028950"/>
                  <a:gd name="connsiteX5" fmla="*/ 1885950 w 3367188"/>
                  <a:gd name="connsiteY5" fmla="*/ 2739390 h 3028950"/>
                  <a:gd name="connsiteX6" fmla="*/ 2091690 w 3367188"/>
                  <a:gd name="connsiteY6" fmla="*/ 2807970 h 3028950"/>
                  <a:gd name="connsiteX7" fmla="*/ 2293620 w 3367188"/>
                  <a:gd name="connsiteY7" fmla="*/ 2811780 h 3028950"/>
                  <a:gd name="connsiteX8" fmla="*/ 2438400 w 3367188"/>
                  <a:gd name="connsiteY8" fmla="*/ 2804160 h 3028950"/>
                  <a:gd name="connsiteX9" fmla="*/ 2552700 w 3367188"/>
                  <a:gd name="connsiteY9" fmla="*/ 2800350 h 3028950"/>
                  <a:gd name="connsiteX10" fmla="*/ 2625090 w 3367188"/>
                  <a:gd name="connsiteY10" fmla="*/ 2781300 h 3028950"/>
                  <a:gd name="connsiteX11" fmla="*/ 2697480 w 3367188"/>
                  <a:gd name="connsiteY11" fmla="*/ 2724150 h 3028950"/>
                  <a:gd name="connsiteX12" fmla="*/ 2747010 w 3367188"/>
                  <a:gd name="connsiteY12" fmla="*/ 2602230 h 3028950"/>
                  <a:gd name="connsiteX13" fmla="*/ 2750820 w 3367188"/>
                  <a:gd name="connsiteY13" fmla="*/ 2385060 h 3028950"/>
                  <a:gd name="connsiteX14" fmla="*/ 2743200 w 3367188"/>
                  <a:gd name="connsiteY14" fmla="*/ 2183130 h 3028950"/>
                  <a:gd name="connsiteX15" fmla="*/ 2735580 w 3367188"/>
                  <a:gd name="connsiteY15" fmla="*/ 2030730 h 3028950"/>
                  <a:gd name="connsiteX16" fmla="*/ 2781300 w 3367188"/>
                  <a:gd name="connsiteY16" fmla="*/ 1897380 h 3028950"/>
                  <a:gd name="connsiteX17" fmla="*/ 3341370 w 3367188"/>
                  <a:gd name="connsiteY17" fmla="*/ 681990 h 3028950"/>
                  <a:gd name="connsiteX18" fmla="*/ 3246120 w 3367188"/>
                  <a:gd name="connsiteY18" fmla="*/ 0 h 3028950"/>
                  <a:gd name="connsiteX0" fmla="*/ 0 w 3454818"/>
                  <a:gd name="connsiteY0" fmla="*/ 3055620 h 3055620"/>
                  <a:gd name="connsiteX1" fmla="*/ 1184910 w 3454818"/>
                  <a:gd name="connsiteY1" fmla="*/ 2727960 h 3055620"/>
                  <a:gd name="connsiteX2" fmla="*/ 1386840 w 3454818"/>
                  <a:gd name="connsiteY2" fmla="*/ 2678430 h 3055620"/>
                  <a:gd name="connsiteX3" fmla="*/ 1562100 w 3454818"/>
                  <a:gd name="connsiteY3" fmla="*/ 2655570 h 3055620"/>
                  <a:gd name="connsiteX4" fmla="*/ 1779270 w 3454818"/>
                  <a:gd name="connsiteY4" fmla="*/ 2678430 h 3055620"/>
                  <a:gd name="connsiteX5" fmla="*/ 1973580 w 3454818"/>
                  <a:gd name="connsiteY5" fmla="*/ 2739390 h 3055620"/>
                  <a:gd name="connsiteX6" fmla="*/ 2179320 w 3454818"/>
                  <a:gd name="connsiteY6" fmla="*/ 2807970 h 3055620"/>
                  <a:gd name="connsiteX7" fmla="*/ 2381250 w 3454818"/>
                  <a:gd name="connsiteY7" fmla="*/ 2811780 h 3055620"/>
                  <a:gd name="connsiteX8" fmla="*/ 2526030 w 3454818"/>
                  <a:gd name="connsiteY8" fmla="*/ 2804160 h 3055620"/>
                  <a:gd name="connsiteX9" fmla="*/ 2640330 w 3454818"/>
                  <a:gd name="connsiteY9" fmla="*/ 2800350 h 3055620"/>
                  <a:gd name="connsiteX10" fmla="*/ 2712720 w 3454818"/>
                  <a:gd name="connsiteY10" fmla="*/ 2781300 h 3055620"/>
                  <a:gd name="connsiteX11" fmla="*/ 2785110 w 3454818"/>
                  <a:gd name="connsiteY11" fmla="*/ 2724150 h 3055620"/>
                  <a:gd name="connsiteX12" fmla="*/ 2834640 w 3454818"/>
                  <a:gd name="connsiteY12" fmla="*/ 2602230 h 3055620"/>
                  <a:gd name="connsiteX13" fmla="*/ 2838450 w 3454818"/>
                  <a:gd name="connsiteY13" fmla="*/ 2385060 h 3055620"/>
                  <a:gd name="connsiteX14" fmla="*/ 2830830 w 3454818"/>
                  <a:gd name="connsiteY14" fmla="*/ 2183130 h 3055620"/>
                  <a:gd name="connsiteX15" fmla="*/ 2823210 w 3454818"/>
                  <a:gd name="connsiteY15" fmla="*/ 2030730 h 3055620"/>
                  <a:gd name="connsiteX16" fmla="*/ 2868930 w 3454818"/>
                  <a:gd name="connsiteY16" fmla="*/ 1897380 h 3055620"/>
                  <a:gd name="connsiteX17" fmla="*/ 3429000 w 3454818"/>
                  <a:gd name="connsiteY17" fmla="*/ 681990 h 3055620"/>
                  <a:gd name="connsiteX18" fmla="*/ 3333750 w 3454818"/>
                  <a:gd name="connsiteY18" fmla="*/ 0 h 3055620"/>
                  <a:gd name="connsiteX0" fmla="*/ 0 w 3454818"/>
                  <a:gd name="connsiteY0" fmla="*/ 3055620 h 3055620"/>
                  <a:gd name="connsiteX1" fmla="*/ 1184910 w 3454818"/>
                  <a:gd name="connsiteY1" fmla="*/ 2727960 h 3055620"/>
                  <a:gd name="connsiteX2" fmla="*/ 1386840 w 3454818"/>
                  <a:gd name="connsiteY2" fmla="*/ 2678430 h 3055620"/>
                  <a:gd name="connsiteX3" fmla="*/ 1562100 w 3454818"/>
                  <a:gd name="connsiteY3" fmla="*/ 2655570 h 3055620"/>
                  <a:gd name="connsiteX4" fmla="*/ 1779270 w 3454818"/>
                  <a:gd name="connsiteY4" fmla="*/ 2678430 h 3055620"/>
                  <a:gd name="connsiteX5" fmla="*/ 1973580 w 3454818"/>
                  <a:gd name="connsiteY5" fmla="*/ 2739390 h 3055620"/>
                  <a:gd name="connsiteX6" fmla="*/ 2179320 w 3454818"/>
                  <a:gd name="connsiteY6" fmla="*/ 2807970 h 3055620"/>
                  <a:gd name="connsiteX7" fmla="*/ 2381250 w 3454818"/>
                  <a:gd name="connsiteY7" fmla="*/ 2811780 h 3055620"/>
                  <a:gd name="connsiteX8" fmla="*/ 2526030 w 3454818"/>
                  <a:gd name="connsiteY8" fmla="*/ 2804160 h 3055620"/>
                  <a:gd name="connsiteX9" fmla="*/ 2640330 w 3454818"/>
                  <a:gd name="connsiteY9" fmla="*/ 2800350 h 3055620"/>
                  <a:gd name="connsiteX10" fmla="*/ 2712720 w 3454818"/>
                  <a:gd name="connsiteY10" fmla="*/ 2781300 h 3055620"/>
                  <a:gd name="connsiteX11" fmla="*/ 2785110 w 3454818"/>
                  <a:gd name="connsiteY11" fmla="*/ 2724150 h 3055620"/>
                  <a:gd name="connsiteX12" fmla="*/ 2834640 w 3454818"/>
                  <a:gd name="connsiteY12" fmla="*/ 2602230 h 3055620"/>
                  <a:gd name="connsiteX13" fmla="*/ 2838450 w 3454818"/>
                  <a:gd name="connsiteY13" fmla="*/ 2385060 h 3055620"/>
                  <a:gd name="connsiteX14" fmla="*/ 2830830 w 3454818"/>
                  <a:gd name="connsiteY14" fmla="*/ 2183130 h 3055620"/>
                  <a:gd name="connsiteX15" fmla="*/ 2823210 w 3454818"/>
                  <a:gd name="connsiteY15" fmla="*/ 2030730 h 3055620"/>
                  <a:gd name="connsiteX16" fmla="*/ 2868930 w 3454818"/>
                  <a:gd name="connsiteY16" fmla="*/ 1897380 h 3055620"/>
                  <a:gd name="connsiteX17" fmla="*/ 3429000 w 3454818"/>
                  <a:gd name="connsiteY17" fmla="*/ 681990 h 3055620"/>
                  <a:gd name="connsiteX18" fmla="*/ 3333750 w 3454818"/>
                  <a:gd name="connsiteY18" fmla="*/ 0 h 3055620"/>
                  <a:gd name="connsiteX0" fmla="*/ 0 w 3454818"/>
                  <a:gd name="connsiteY0" fmla="*/ 3055620 h 3055620"/>
                  <a:gd name="connsiteX1" fmla="*/ 1184910 w 3454818"/>
                  <a:gd name="connsiteY1" fmla="*/ 2727960 h 3055620"/>
                  <a:gd name="connsiteX2" fmla="*/ 1386840 w 3454818"/>
                  <a:gd name="connsiteY2" fmla="*/ 2678430 h 3055620"/>
                  <a:gd name="connsiteX3" fmla="*/ 1562100 w 3454818"/>
                  <a:gd name="connsiteY3" fmla="*/ 2655570 h 3055620"/>
                  <a:gd name="connsiteX4" fmla="*/ 1779270 w 3454818"/>
                  <a:gd name="connsiteY4" fmla="*/ 2678430 h 3055620"/>
                  <a:gd name="connsiteX5" fmla="*/ 1973580 w 3454818"/>
                  <a:gd name="connsiteY5" fmla="*/ 2739390 h 3055620"/>
                  <a:gd name="connsiteX6" fmla="*/ 2179320 w 3454818"/>
                  <a:gd name="connsiteY6" fmla="*/ 2807970 h 3055620"/>
                  <a:gd name="connsiteX7" fmla="*/ 2381250 w 3454818"/>
                  <a:gd name="connsiteY7" fmla="*/ 2811780 h 3055620"/>
                  <a:gd name="connsiteX8" fmla="*/ 2526030 w 3454818"/>
                  <a:gd name="connsiteY8" fmla="*/ 2804160 h 3055620"/>
                  <a:gd name="connsiteX9" fmla="*/ 2640330 w 3454818"/>
                  <a:gd name="connsiteY9" fmla="*/ 2800350 h 3055620"/>
                  <a:gd name="connsiteX10" fmla="*/ 2712720 w 3454818"/>
                  <a:gd name="connsiteY10" fmla="*/ 2781300 h 3055620"/>
                  <a:gd name="connsiteX11" fmla="*/ 2785110 w 3454818"/>
                  <a:gd name="connsiteY11" fmla="*/ 2724150 h 3055620"/>
                  <a:gd name="connsiteX12" fmla="*/ 2834640 w 3454818"/>
                  <a:gd name="connsiteY12" fmla="*/ 2602230 h 3055620"/>
                  <a:gd name="connsiteX13" fmla="*/ 2838450 w 3454818"/>
                  <a:gd name="connsiteY13" fmla="*/ 2385060 h 3055620"/>
                  <a:gd name="connsiteX14" fmla="*/ 2830830 w 3454818"/>
                  <a:gd name="connsiteY14" fmla="*/ 2183130 h 3055620"/>
                  <a:gd name="connsiteX15" fmla="*/ 2823210 w 3454818"/>
                  <a:gd name="connsiteY15" fmla="*/ 2030730 h 3055620"/>
                  <a:gd name="connsiteX16" fmla="*/ 2868930 w 3454818"/>
                  <a:gd name="connsiteY16" fmla="*/ 1897380 h 3055620"/>
                  <a:gd name="connsiteX17" fmla="*/ 3429000 w 3454818"/>
                  <a:gd name="connsiteY17" fmla="*/ 681990 h 3055620"/>
                  <a:gd name="connsiteX18" fmla="*/ 3333750 w 3454818"/>
                  <a:gd name="connsiteY18" fmla="*/ 0 h 3055620"/>
                  <a:gd name="connsiteX0" fmla="*/ 0 w 3454818"/>
                  <a:gd name="connsiteY0" fmla="*/ 3055620 h 3055620"/>
                  <a:gd name="connsiteX1" fmla="*/ 1184910 w 3454818"/>
                  <a:gd name="connsiteY1" fmla="*/ 2727960 h 3055620"/>
                  <a:gd name="connsiteX2" fmla="*/ 1386840 w 3454818"/>
                  <a:gd name="connsiteY2" fmla="*/ 2678430 h 3055620"/>
                  <a:gd name="connsiteX3" fmla="*/ 1562100 w 3454818"/>
                  <a:gd name="connsiteY3" fmla="*/ 2655570 h 3055620"/>
                  <a:gd name="connsiteX4" fmla="*/ 1779270 w 3454818"/>
                  <a:gd name="connsiteY4" fmla="*/ 2678430 h 3055620"/>
                  <a:gd name="connsiteX5" fmla="*/ 1973580 w 3454818"/>
                  <a:gd name="connsiteY5" fmla="*/ 2739390 h 3055620"/>
                  <a:gd name="connsiteX6" fmla="*/ 2179320 w 3454818"/>
                  <a:gd name="connsiteY6" fmla="*/ 2807970 h 3055620"/>
                  <a:gd name="connsiteX7" fmla="*/ 2381250 w 3454818"/>
                  <a:gd name="connsiteY7" fmla="*/ 2811780 h 3055620"/>
                  <a:gd name="connsiteX8" fmla="*/ 2526030 w 3454818"/>
                  <a:gd name="connsiteY8" fmla="*/ 2804160 h 3055620"/>
                  <a:gd name="connsiteX9" fmla="*/ 2640330 w 3454818"/>
                  <a:gd name="connsiteY9" fmla="*/ 2800350 h 3055620"/>
                  <a:gd name="connsiteX10" fmla="*/ 2712720 w 3454818"/>
                  <a:gd name="connsiteY10" fmla="*/ 2781300 h 3055620"/>
                  <a:gd name="connsiteX11" fmla="*/ 2785110 w 3454818"/>
                  <a:gd name="connsiteY11" fmla="*/ 2724150 h 3055620"/>
                  <a:gd name="connsiteX12" fmla="*/ 2834640 w 3454818"/>
                  <a:gd name="connsiteY12" fmla="*/ 2602230 h 3055620"/>
                  <a:gd name="connsiteX13" fmla="*/ 2838450 w 3454818"/>
                  <a:gd name="connsiteY13" fmla="*/ 2385060 h 3055620"/>
                  <a:gd name="connsiteX14" fmla="*/ 2830830 w 3454818"/>
                  <a:gd name="connsiteY14" fmla="*/ 2183130 h 3055620"/>
                  <a:gd name="connsiteX15" fmla="*/ 2823210 w 3454818"/>
                  <a:gd name="connsiteY15" fmla="*/ 2030730 h 3055620"/>
                  <a:gd name="connsiteX16" fmla="*/ 2868930 w 3454818"/>
                  <a:gd name="connsiteY16" fmla="*/ 1897380 h 3055620"/>
                  <a:gd name="connsiteX17" fmla="*/ 3429000 w 3454818"/>
                  <a:gd name="connsiteY17" fmla="*/ 681990 h 3055620"/>
                  <a:gd name="connsiteX18" fmla="*/ 3333750 w 3454818"/>
                  <a:gd name="connsiteY18" fmla="*/ 0 h 3055620"/>
                  <a:gd name="connsiteX0" fmla="*/ 0 w 3454818"/>
                  <a:gd name="connsiteY0" fmla="*/ 3055620 h 3055620"/>
                  <a:gd name="connsiteX1" fmla="*/ 1184910 w 3454818"/>
                  <a:gd name="connsiteY1" fmla="*/ 2727960 h 3055620"/>
                  <a:gd name="connsiteX2" fmla="*/ 1386840 w 3454818"/>
                  <a:gd name="connsiteY2" fmla="*/ 2678430 h 3055620"/>
                  <a:gd name="connsiteX3" fmla="*/ 1562100 w 3454818"/>
                  <a:gd name="connsiteY3" fmla="*/ 2655570 h 3055620"/>
                  <a:gd name="connsiteX4" fmla="*/ 1779270 w 3454818"/>
                  <a:gd name="connsiteY4" fmla="*/ 2678430 h 3055620"/>
                  <a:gd name="connsiteX5" fmla="*/ 1973580 w 3454818"/>
                  <a:gd name="connsiteY5" fmla="*/ 2739390 h 3055620"/>
                  <a:gd name="connsiteX6" fmla="*/ 2179320 w 3454818"/>
                  <a:gd name="connsiteY6" fmla="*/ 2807970 h 3055620"/>
                  <a:gd name="connsiteX7" fmla="*/ 2381250 w 3454818"/>
                  <a:gd name="connsiteY7" fmla="*/ 2811780 h 3055620"/>
                  <a:gd name="connsiteX8" fmla="*/ 2526030 w 3454818"/>
                  <a:gd name="connsiteY8" fmla="*/ 2804160 h 3055620"/>
                  <a:gd name="connsiteX9" fmla="*/ 2640330 w 3454818"/>
                  <a:gd name="connsiteY9" fmla="*/ 2800350 h 3055620"/>
                  <a:gd name="connsiteX10" fmla="*/ 2712720 w 3454818"/>
                  <a:gd name="connsiteY10" fmla="*/ 2781300 h 3055620"/>
                  <a:gd name="connsiteX11" fmla="*/ 2785110 w 3454818"/>
                  <a:gd name="connsiteY11" fmla="*/ 2724150 h 3055620"/>
                  <a:gd name="connsiteX12" fmla="*/ 2834640 w 3454818"/>
                  <a:gd name="connsiteY12" fmla="*/ 2602230 h 3055620"/>
                  <a:gd name="connsiteX13" fmla="*/ 2838450 w 3454818"/>
                  <a:gd name="connsiteY13" fmla="*/ 2385060 h 3055620"/>
                  <a:gd name="connsiteX14" fmla="*/ 2830830 w 3454818"/>
                  <a:gd name="connsiteY14" fmla="*/ 2183130 h 3055620"/>
                  <a:gd name="connsiteX15" fmla="*/ 2827020 w 3454818"/>
                  <a:gd name="connsiteY15" fmla="*/ 2038350 h 3055620"/>
                  <a:gd name="connsiteX16" fmla="*/ 2868930 w 3454818"/>
                  <a:gd name="connsiteY16" fmla="*/ 1897380 h 3055620"/>
                  <a:gd name="connsiteX17" fmla="*/ 3429000 w 3454818"/>
                  <a:gd name="connsiteY17" fmla="*/ 681990 h 3055620"/>
                  <a:gd name="connsiteX18" fmla="*/ 3333750 w 3454818"/>
                  <a:gd name="connsiteY18" fmla="*/ 0 h 3055620"/>
                  <a:gd name="connsiteX0" fmla="*/ 0 w 3384333"/>
                  <a:gd name="connsiteY0" fmla="*/ 3034665 h 3034665"/>
                  <a:gd name="connsiteX1" fmla="*/ 1114425 w 3384333"/>
                  <a:gd name="connsiteY1" fmla="*/ 2727960 h 3034665"/>
                  <a:gd name="connsiteX2" fmla="*/ 1316355 w 3384333"/>
                  <a:gd name="connsiteY2" fmla="*/ 2678430 h 3034665"/>
                  <a:gd name="connsiteX3" fmla="*/ 1491615 w 3384333"/>
                  <a:gd name="connsiteY3" fmla="*/ 2655570 h 3034665"/>
                  <a:gd name="connsiteX4" fmla="*/ 1708785 w 3384333"/>
                  <a:gd name="connsiteY4" fmla="*/ 2678430 h 3034665"/>
                  <a:gd name="connsiteX5" fmla="*/ 1903095 w 3384333"/>
                  <a:gd name="connsiteY5" fmla="*/ 2739390 h 3034665"/>
                  <a:gd name="connsiteX6" fmla="*/ 2108835 w 3384333"/>
                  <a:gd name="connsiteY6" fmla="*/ 2807970 h 3034665"/>
                  <a:gd name="connsiteX7" fmla="*/ 2310765 w 3384333"/>
                  <a:gd name="connsiteY7" fmla="*/ 2811780 h 3034665"/>
                  <a:gd name="connsiteX8" fmla="*/ 2455545 w 3384333"/>
                  <a:gd name="connsiteY8" fmla="*/ 2804160 h 3034665"/>
                  <a:gd name="connsiteX9" fmla="*/ 2569845 w 3384333"/>
                  <a:gd name="connsiteY9" fmla="*/ 2800350 h 3034665"/>
                  <a:gd name="connsiteX10" fmla="*/ 2642235 w 3384333"/>
                  <a:gd name="connsiteY10" fmla="*/ 2781300 h 3034665"/>
                  <a:gd name="connsiteX11" fmla="*/ 2714625 w 3384333"/>
                  <a:gd name="connsiteY11" fmla="*/ 2724150 h 3034665"/>
                  <a:gd name="connsiteX12" fmla="*/ 2764155 w 3384333"/>
                  <a:gd name="connsiteY12" fmla="*/ 2602230 h 3034665"/>
                  <a:gd name="connsiteX13" fmla="*/ 2767965 w 3384333"/>
                  <a:gd name="connsiteY13" fmla="*/ 2385060 h 3034665"/>
                  <a:gd name="connsiteX14" fmla="*/ 2760345 w 3384333"/>
                  <a:gd name="connsiteY14" fmla="*/ 2183130 h 3034665"/>
                  <a:gd name="connsiteX15" fmla="*/ 2756535 w 3384333"/>
                  <a:gd name="connsiteY15" fmla="*/ 2038350 h 3034665"/>
                  <a:gd name="connsiteX16" fmla="*/ 2798445 w 3384333"/>
                  <a:gd name="connsiteY16" fmla="*/ 1897380 h 3034665"/>
                  <a:gd name="connsiteX17" fmla="*/ 3358515 w 3384333"/>
                  <a:gd name="connsiteY17" fmla="*/ 681990 h 3034665"/>
                  <a:gd name="connsiteX18" fmla="*/ 3263265 w 3384333"/>
                  <a:gd name="connsiteY18" fmla="*/ 0 h 3034665"/>
                  <a:gd name="connsiteX0" fmla="*/ 0 w 3437673"/>
                  <a:gd name="connsiteY0" fmla="*/ 3048000 h 3048000"/>
                  <a:gd name="connsiteX1" fmla="*/ 1167765 w 3437673"/>
                  <a:gd name="connsiteY1" fmla="*/ 2727960 h 3048000"/>
                  <a:gd name="connsiteX2" fmla="*/ 1369695 w 3437673"/>
                  <a:gd name="connsiteY2" fmla="*/ 2678430 h 3048000"/>
                  <a:gd name="connsiteX3" fmla="*/ 1544955 w 3437673"/>
                  <a:gd name="connsiteY3" fmla="*/ 2655570 h 3048000"/>
                  <a:gd name="connsiteX4" fmla="*/ 1762125 w 3437673"/>
                  <a:gd name="connsiteY4" fmla="*/ 2678430 h 3048000"/>
                  <a:gd name="connsiteX5" fmla="*/ 1956435 w 3437673"/>
                  <a:gd name="connsiteY5" fmla="*/ 2739390 h 3048000"/>
                  <a:gd name="connsiteX6" fmla="*/ 2162175 w 3437673"/>
                  <a:gd name="connsiteY6" fmla="*/ 2807970 h 3048000"/>
                  <a:gd name="connsiteX7" fmla="*/ 2364105 w 3437673"/>
                  <a:gd name="connsiteY7" fmla="*/ 2811780 h 3048000"/>
                  <a:gd name="connsiteX8" fmla="*/ 2508885 w 3437673"/>
                  <a:gd name="connsiteY8" fmla="*/ 2804160 h 3048000"/>
                  <a:gd name="connsiteX9" fmla="*/ 2623185 w 3437673"/>
                  <a:gd name="connsiteY9" fmla="*/ 2800350 h 3048000"/>
                  <a:gd name="connsiteX10" fmla="*/ 2695575 w 3437673"/>
                  <a:gd name="connsiteY10" fmla="*/ 2781300 h 3048000"/>
                  <a:gd name="connsiteX11" fmla="*/ 2767965 w 3437673"/>
                  <a:gd name="connsiteY11" fmla="*/ 2724150 h 3048000"/>
                  <a:gd name="connsiteX12" fmla="*/ 2817495 w 3437673"/>
                  <a:gd name="connsiteY12" fmla="*/ 2602230 h 3048000"/>
                  <a:gd name="connsiteX13" fmla="*/ 2821305 w 3437673"/>
                  <a:gd name="connsiteY13" fmla="*/ 2385060 h 3048000"/>
                  <a:gd name="connsiteX14" fmla="*/ 2813685 w 3437673"/>
                  <a:gd name="connsiteY14" fmla="*/ 2183130 h 3048000"/>
                  <a:gd name="connsiteX15" fmla="*/ 2809875 w 3437673"/>
                  <a:gd name="connsiteY15" fmla="*/ 2038350 h 3048000"/>
                  <a:gd name="connsiteX16" fmla="*/ 2851785 w 3437673"/>
                  <a:gd name="connsiteY16" fmla="*/ 1897380 h 3048000"/>
                  <a:gd name="connsiteX17" fmla="*/ 3411855 w 3437673"/>
                  <a:gd name="connsiteY17" fmla="*/ 681990 h 3048000"/>
                  <a:gd name="connsiteX18" fmla="*/ 3316605 w 3437673"/>
                  <a:gd name="connsiteY18" fmla="*/ 0 h 3048000"/>
                  <a:gd name="connsiteX0" fmla="*/ 0 w 3439578"/>
                  <a:gd name="connsiteY0" fmla="*/ 3051810 h 3051810"/>
                  <a:gd name="connsiteX1" fmla="*/ 1169670 w 3439578"/>
                  <a:gd name="connsiteY1" fmla="*/ 2727960 h 3051810"/>
                  <a:gd name="connsiteX2" fmla="*/ 1371600 w 3439578"/>
                  <a:gd name="connsiteY2" fmla="*/ 2678430 h 3051810"/>
                  <a:gd name="connsiteX3" fmla="*/ 1546860 w 3439578"/>
                  <a:gd name="connsiteY3" fmla="*/ 2655570 h 3051810"/>
                  <a:gd name="connsiteX4" fmla="*/ 1764030 w 3439578"/>
                  <a:gd name="connsiteY4" fmla="*/ 2678430 h 3051810"/>
                  <a:gd name="connsiteX5" fmla="*/ 1958340 w 3439578"/>
                  <a:gd name="connsiteY5" fmla="*/ 2739390 h 3051810"/>
                  <a:gd name="connsiteX6" fmla="*/ 2164080 w 3439578"/>
                  <a:gd name="connsiteY6" fmla="*/ 2807970 h 3051810"/>
                  <a:gd name="connsiteX7" fmla="*/ 2366010 w 3439578"/>
                  <a:gd name="connsiteY7" fmla="*/ 2811780 h 3051810"/>
                  <a:gd name="connsiteX8" fmla="*/ 2510790 w 3439578"/>
                  <a:gd name="connsiteY8" fmla="*/ 2804160 h 3051810"/>
                  <a:gd name="connsiteX9" fmla="*/ 2625090 w 3439578"/>
                  <a:gd name="connsiteY9" fmla="*/ 2800350 h 3051810"/>
                  <a:gd name="connsiteX10" fmla="*/ 2697480 w 3439578"/>
                  <a:gd name="connsiteY10" fmla="*/ 2781300 h 3051810"/>
                  <a:gd name="connsiteX11" fmla="*/ 2769870 w 3439578"/>
                  <a:gd name="connsiteY11" fmla="*/ 2724150 h 3051810"/>
                  <a:gd name="connsiteX12" fmla="*/ 2819400 w 3439578"/>
                  <a:gd name="connsiteY12" fmla="*/ 2602230 h 3051810"/>
                  <a:gd name="connsiteX13" fmla="*/ 2823210 w 3439578"/>
                  <a:gd name="connsiteY13" fmla="*/ 2385060 h 3051810"/>
                  <a:gd name="connsiteX14" fmla="*/ 2815590 w 3439578"/>
                  <a:gd name="connsiteY14" fmla="*/ 2183130 h 3051810"/>
                  <a:gd name="connsiteX15" fmla="*/ 2811780 w 3439578"/>
                  <a:gd name="connsiteY15" fmla="*/ 2038350 h 3051810"/>
                  <a:gd name="connsiteX16" fmla="*/ 2853690 w 3439578"/>
                  <a:gd name="connsiteY16" fmla="*/ 1897380 h 3051810"/>
                  <a:gd name="connsiteX17" fmla="*/ 3413760 w 3439578"/>
                  <a:gd name="connsiteY17" fmla="*/ 681990 h 3051810"/>
                  <a:gd name="connsiteX18" fmla="*/ 3318510 w 3439578"/>
                  <a:gd name="connsiteY18" fmla="*/ 0 h 3051810"/>
                  <a:gd name="connsiteX0" fmla="*/ 0 w 3445293"/>
                  <a:gd name="connsiteY0" fmla="*/ 3051810 h 3051810"/>
                  <a:gd name="connsiteX1" fmla="*/ 1175385 w 3445293"/>
                  <a:gd name="connsiteY1" fmla="*/ 2727960 h 3051810"/>
                  <a:gd name="connsiteX2" fmla="*/ 1377315 w 3445293"/>
                  <a:gd name="connsiteY2" fmla="*/ 2678430 h 3051810"/>
                  <a:gd name="connsiteX3" fmla="*/ 1552575 w 3445293"/>
                  <a:gd name="connsiteY3" fmla="*/ 2655570 h 3051810"/>
                  <a:gd name="connsiteX4" fmla="*/ 1769745 w 3445293"/>
                  <a:gd name="connsiteY4" fmla="*/ 2678430 h 3051810"/>
                  <a:gd name="connsiteX5" fmla="*/ 1964055 w 3445293"/>
                  <a:gd name="connsiteY5" fmla="*/ 2739390 h 3051810"/>
                  <a:gd name="connsiteX6" fmla="*/ 2169795 w 3445293"/>
                  <a:gd name="connsiteY6" fmla="*/ 2807970 h 3051810"/>
                  <a:gd name="connsiteX7" fmla="*/ 2371725 w 3445293"/>
                  <a:gd name="connsiteY7" fmla="*/ 2811780 h 3051810"/>
                  <a:gd name="connsiteX8" fmla="*/ 2516505 w 3445293"/>
                  <a:gd name="connsiteY8" fmla="*/ 2804160 h 3051810"/>
                  <a:gd name="connsiteX9" fmla="*/ 2630805 w 3445293"/>
                  <a:gd name="connsiteY9" fmla="*/ 2800350 h 3051810"/>
                  <a:gd name="connsiteX10" fmla="*/ 2703195 w 3445293"/>
                  <a:gd name="connsiteY10" fmla="*/ 2781300 h 3051810"/>
                  <a:gd name="connsiteX11" fmla="*/ 2775585 w 3445293"/>
                  <a:gd name="connsiteY11" fmla="*/ 2724150 h 3051810"/>
                  <a:gd name="connsiteX12" fmla="*/ 2825115 w 3445293"/>
                  <a:gd name="connsiteY12" fmla="*/ 2602230 h 3051810"/>
                  <a:gd name="connsiteX13" fmla="*/ 2828925 w 3445293"/>
                  <a:gd name="connsiteY13" fmla="*/ 2385060 h 3051810"/>
                  <a:gd name="connsiteX14" fmla="*/ 2821305 w 3445293"/>
                  <a:gd name="connsiteY14" fmla="*/ 2183130 h 3051810"/>
                  <a:gd name="connsiteX15" fmla="*/ 2817495 w 3445293"/>
                  <a:gd name="connsiteY15" fmla="*/ 2038350 h 3051810"/>
                  <a:gd name="connsiteX16" fmla="*/ 2859405 w 3445293"/>
                  <a:gd name="connsiteY16" fmla="*/ 1897380 h 3051810"/>
                  <a:gd name="connsiteX17" fmla="*/ 3419475 w 3445293"/>
                  <a:gd name="connsiteY17" fmla="*/ 681990 h 3051810"/>
                  <a:gd name="connsiteX18" fmla="*/ 3324225 w 3445293"/>
                  <a:gd name="connsiteY18" fmla="*/ 0 h 30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45293" h="3051810">
                    <a:moveTo>
                      <a:pt x="0" y="3051810"/>
                    </a:moveTo>
                    <a:lnTo>
                      <a:pt x="1175385" y="2727960"/>
                    </a:lnTo>
                    <a:lnTo>
                      <a:pt x="1377315" y="2678430"/>
                    </a:lnTo>
                    <a:lnTo>
                      <a:pt x="1552575" y="2655570"/>
                    </a:lnTo>
                    <a:lnTo>
                      <a:pt x="1769745" y="2678430"/>
                    </a:lnTo>
                    <a:lnTo>
                      <a:pt x="1964055" y="2739390"/>
                    </a:lnTo>
                    <a:lnTo>
                      <a:pt x="2169795" y="2807970"/>
                    </a:lnTo>
                    <a:lnTo>
                      <a:pt x="2371725" y="2811780"/>
                    </a:lnTo>
                    <a:lnTo>
                      <a:pt x="2516505" y="2804160"/>
                    </a:lnTo>
                    <a:lnTo>
                      <a:pt x="2630805" y="2800350"/>
                    </a:lnTo>
                    <a:lnTo>
                      <a:pt x="2703195" y="2781300"/>
                    </a:lnTo>
                    <a:lnTo>
                      <a:pt x="2775585" y="2724150"/>
                    </a:lnTo>
                    <a:lnTo>
                      <a:pt x="2825115" y="2602230"/>
                    </a:lnTo>
                    <a:lnTo>
                      <a:pt x="2828925" y="2385060"/>
                    </a:lnTo>
                    <a:lnTo>
                      <a:pt x="2821305" y="2183130"/>
                    </a:lnTo>
                    <a:cubicBezTo>
                      <a:pt x="2818765" y="2124075"/>
                      <a:pt x="2811145" y="2085975"/>
                      <a:pt x="2817495" y="2038350"/>
                    </a:cubicBezTo>
                    <a:cubicBezTo>
                      <a:pt x="2823845" y="1990725"/>
                      <a:pt x="2836545" y="1964055"/>
                      <a:pt x="2859405" y="1897380"/>
                    </a:cubicBezTo>
                    <a:cubicBezTo>
                      <a:pt x="3004820" y="1597660"/>
                      <a:pt x="3342005" y="998220"/>
                      <a:pt x="3419475" y="681990"/>
                    </a:cubicBezTo>
                    <a:cubicBezTo>
                      <a:pt x="3496945" y="365760"/>
                      <a:pt x="3380740" y="80645"/>
                      <a:pt x="3324225" y="0"/>
                    </a:cubicBezTo>
                  </a:path>
                </a:pathLst>
              </a:custGeom>
              <a:noFill/>
              <a:ln w="25400" cap="flat" cmpd="sng" algn="ctr">
                <a:solidFill>
                  <a:srgbClr val="92D050"/>
                </a:solidFill>
                <a:prstDash val="solid"/>
                <a:miter lim="800000"/>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4" name="Group 83">
                <a:extLst>
                  <a:ext uri="{FF2B5EF4-FFF2-40B4-BE49-F238E27FC236}">
                    <a16:creationId xmlns:a16="http://schemas.microsoft.com/office/drawing/2014/main" id="{7B32CE02-AB54-0519-0FC5-891298700921}"/>
                  </a:ext>
                </a:extLst>
              </p:cNvPr>
              <p:cNvGrpSpPr/>
              <p:nvPr/>
            </p:nvGrpSpPr>
            <p:grpSpPr>
              <a:xfrm>
                <a:off x="12156159" y="1380340"/>
                <a:ext cx="1523241" cy="603397"/>
                <a:chOff x="10646256" y="1382231"/>
                <a:chExt cx="1944313" cy="770195"/>
              </a:xfrm>
            </p:grpSpPr>
            <p:grpSp>
              <p:nvGrpSpPr>
                <p:cNvPr id="90" name="Group 89">
                  <a:extLst>
                    <a:ext uri="{FF2B5EF4-FFF2-40B4-BE49-F238E27FC236}">
                      <a16:creationId xmlns:a16="http://schemas.microsoft.com/office/drawing/2014/main" id="{C5FE1F94-3DC7-81CA-58BB-46BD825E3C64}"/>
                    </a:ext>
                  </a:extLst>
                </p:cNvPr>
                <p:cNvGrpSpPr/>
                <p:nvPr/>
              </p:nvGrpSpPr>
              <p:grpSpPr>
                <a:xfrm>
                  <a:off x="10646256" y="1382231"/>
                  <a:ext cx="1944313" cy="770195"/>
                  <a:chOff x="10526700" y="7188842"/>
                  <a:chExt cx="2062962" cy="817195"/>
                </a:xfrm>
              </p:grpSpPr>
              <p:pic>
                <p:nvPicPr>
                  <p:cNvPr id="92" name="Picture 91">
                    <a:extLst>
                      <a:ext uri="{FF2B5EF4-FFF2-40B4-BE49-F238E27FC236}">
                        <a16:creationId xmlns:a16="http://schemas.microsoft.com/office/drawing/2014/main" id="{B3FC89AB-DC50-E9D5-5400-C1B448746258}"/>
                      </a:ext>
                    </a:extLst>
                  </p:cNvPr>
                  <p:cNvPicPr>
                    <a:picLocks noChangeAspect="1"/>
                  </p:cNvPicPr>
                  <p:nvPr/>
                </p:nvPicPr>
                <p:blipFill>
                  <a:blip r:embed="rId4"/>
                  <a:stretch>
                    <a:fillRect/>
                  </a:stretch>
                </p:blipFill>
                <p:spPr>
                  <a:xfrm>
                    <a:off x="10526700" y="7188842"/>
                    <a:ext cx="2062962" cy="817195"/>
                  </a:xfrm>
                  <a:prstGeom prst="rect">
                    <a:avLst/>
                  </a:prstGeom>
                  <a:ln>
                    <a:solidFill>
                      <a:sysClr val="window" lastClr="FFFFFF"/>
                    </a:solidFill>
                  </a:ln>
                </p:spPr>
              </p:pic>
              <p:sp>
                <p:nvSpPr>
                  <p:cNvPr id="93" name="TextBox 53">
                    <a:extLst>
                      <a:ext uri="{FF2B5EF4-FFF2-40B4-BE49-F238E27FC236}">
                        <a16:creationId xmlns:a16="http://schemas.microsoft.com/office/drawing/2014/main" id="{0A9D0121-8C4E-47E0-900F-08072BF3AB56}"/>
                      </a:ext>
                    </a:extLst>
                  </p:cNvPr>
                  <p:cNvSpPr txBox="1"/>
                  <p:nvPr/>
                </p:nvSpPr>
                <p:spPr>
                  <a:xfrm>
                    <a:off x="10948873" y="7255134"/>
                    <a:ext cx="1143295" cy="346152"/>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457200" eaLnBrk="1" fontAlgn="auto" latinLnBrk="0" hangingPunct="1">
                      <a:lnSpc>
                        <a:spcPct val="80000"/>
                      </a:lnSpc>
                      <a:spcBef>
                        <a:spcPts val="0"/>
                      </a:spcBef>
                      <a:spcAft>
                        <a:spcPts val="0"/>
                      </a:spcAft>
                      <a:buClrTx/>
                      <a:buSzTx/>
                      <a:buFontTx/>
                      <a:buNone/>
                      <a:tabLst/>
                      <a:defRPr/>
                    </a:pPr>
                    <a:br>
                      <a:rPr kumimoji="0" lang="en-US" sz="800" b="1" i="0" u="none" strike="noStrike" kern="0" cap="none" spc="0" normalizeH="0" baseline="0" noProof="0">
                        <a:ln>
                          <a:noFill/>
                        </a:ln>
                        <a:solidFill>
                          <a:prstClr val="black"/>
                        </a:solidFill>
                        <a:effectLst/>
                        <a:uLnTx/>
                        <a:uFillTx/>
                        <a:latin typeface="Century Gothic" panose="020B0502020202020204" pitchFamily="34" charset="0"/>
                        <a:ea typeface="+mn-ea"/>
                      </a:rPr>
                    </a:br>
                    <a:r>
                      <a:rPr kumimoji="0" lang="en-US" sz="1100" b="1" i="0" u="none" strike="noStrike" kern="0" cap="none" spc="0" normalizeH="0" baseline="0" noProof="0">
                        <a:ln>
                          <a:noFill/>
                        </a:ln>
                        <a:solidFill>
                          <a:prstClr val="black"/>
                        </a:solidFill>
                        <a:effectLst/>
                        <a:uLnTx/>
                        <a:uFillTx/>
                        <a:latin typeface="Century Gothic" panose="020B0502020202020204" pitchFamily="34" charset="0"/>
                        <a:ea typeface="+mn-ea"/>
                      </a:rPr>
                      <a:t>PUERTO RICO</a:t>
                    </a:r>
                  </a:p>
                </p:txBody>
              </p:sp>
            </p:grpSp>
            <p:sp>
              <p:nvSpPr>
                <p:cNvPr id="91" name="Freeform: Shape 90">
                  <a:extLst>
                    <a:ext uri="{FF2B5EF4-FFF2-40B4-BE49-F238E27FC236}">
                      <a16:creationId xmlns:a16="http://schemas.microsoft.com/office/drawing/2014/main" id="{36EC05AE-9657-8C7F-37C5-D96D4A8A01E9}"/>
                    </a:ext>
                  </a:extLst>
                </p:cNvPr>
                <p:cNvSpPr/>
                <p:nvPr/>
              </p:nvSpPr>
              <p:spPr>
                <a:xfrm>
                  <a:off x="11233244" y="1447570"/>
                  <a:ext cx="203835" cy="195921"/>
                </a:xfrm>
                <a:custGeom>
                  <a:avLst/>
                  <a:gdLst>
                    <a:gd name="connsiteX0" fmla="*/ 17145 w 203835"/>
                    <a:gd name="connsiteY0" fmla="*/ 11430 h 190500"/>
                    <a:gd name="connsiteX1" fmla="*/ 26670 w 203835"/>
                    <a:gd name="connsiteY1" fmla="*/ 19050 h 190500"/>
                    <a:gd name="connsiteX2" fmla="*/ 32385 w 203835"/>
                    <a:gd name="connsiteY2" fmla="*/ 20955 h 190500"/>
                    <a:gd name="connsiteX3" fmla="*/ 38100 w 203835"/>
                    <a:gd name="connsiteY3" fmla="*/ 24765 h 190500"/>
                    <a:gd name="connsiteX4" fmla="*/ 78105 w 203835"/>
                    <a:gd name="connsiteY4" fmla="*/ 22860 h 190500"/>
                    <a:gd name="connsiteX5" fmla="*/ 85725 w 203835"/>
                    <a:gd name="connsiteY5" fmla="*/ 20955 h 190500"/>
                    <a:gd name="connsiteX6" fmla="*/ 89535 w 203835"/>
                    <a:gd name="connsiteY6" fmla="*/ 13335 h 190500"/>
                    <a:gd name="connsiteX7" fmla="*/ 95250 w 203835"/>
                    <a:gd name="connsiteY7" fmla="*/ 11430 h 190500"/>
                    <a:gd name="connsiteX8" fmla="*/ 110490 w 203835"/>
                    <a:gd name="connsiteY8" fmla="*/ 3810 h 190500"/>
                    <a:gd name="connsiteX9" fmla="*/ 123825 w 203835"/>
                    <a:gd name="connsiteY9" fmla="*/ 0 h 190500"/>
                    <a:gd name="connsiteX10" fmla="*/ 188595 w 203835"/>
                    <a:gd name="connsiteY10" fmla="*/ 1905 h 190500"/>
                    <a:gd name="connsiteX11" fmla="*/ 203835 w 203835"/>
                    <a:gd name="connsiteY11" fmla="*/ 9525 h 190500"/>
                    <a:gd name="connsiteX12" fmla="*/ 201930 w 203835"/>
                    <a:gd name="connsiteY12" fmla="*/ 97155 h 190500"/>
                    <a:gd name="connsiteX13" fmla="*/ 198120 w 203835"/>
                    <a:gd name="connsiteY13" fmla="*/ 108585 h 190500"/>
                    <a:gd name="connsiteX14" fmla="*/ 200025 w 203835"/>
                    <a:gd name="connsiteY14" fmla="*/ 140970 h 190500"/>
                    <a:gd name="connsiteX15" fmla="*/ 203835 w 203835"/>
                    <a:gd name="connsiteY15" fmla="*/ 154305 h 190500"/>
                    <a:gd name="connsiteX16" fmla="*/ 194310 w 203835"/>
                    <a:gd name="connsiteY16" fmla="*/ 173355 h 190500"/>
                    <a:gd name="connsiteX17" fmla="*/ 190500 w 203835"/>
                    <a:gd name="connsiteY17" fmla="*/ 179070 h 190500"/>
                    <a:gd name="connsiteX18" fmla="*/ 182880 w 203835"/>
                    <a:gd name="connsiteY18" fmla="*/ 180975 h 190500"/>
                    <a:gd name="connsiteX19" fmla="*/ 148590 w 203835"/>
                    <a:gd name="connsiteY19" fmla="*/ 184785 h 190500"/>
                    <a:gd name="connsiteX20" fmla="*/ 112395 w 203835"/>
                    <a:gd name="connsiteY20" fmla="*/ 186690 h 190500"/>
                    <a:gd name="connsiteX21" fmla="*/ 93345 w 203835"/>
                    <a:gd name="connsiteY21" fmla="*/ 188595 h 190500"/>
                    <a:gd name="connsiteX22" fmla="*/ 64770 w 203835"/>
                    <a:gd name="connsiteY22" fmla="*/ 190500 h 190500"/>
                    <a:gd name="connsiteX23" fmla="*/ 57150 w 203835"/>
                    <a:gd name="connsiteY23" fmla="*/ 179070 h 190500"/>
                    <a:gd name="connsiteX24" fmla="*/ 49530 w 203835"/>
                    <a:gd name="connsiteY24" fmla="*/ 167640 h 190500"/>
                    <a:gd name="connsiteX25" fmla="*/ 47625 w 203835"/>
                    <a:gd name="connsiteY25" fmla="*/ 161925 h 190500"/>
                    <a:gd name="connsiteX26" fmla="*/ 32385 w 203835"/>
                    <a:gd name="connsiteY26" fmla="*/ 158115 h 190500"/>
                    <a:gd name="connsiteX27" fmla="*/ 17145 w 203835"/>
                    <a:gd name="connsiteY27" fmla="*/ 160020 h 190500"/>
                    <a:gd name="connsiteX28" fmla="*/ 1905 w 203835"/>
                    <a:gd name="connsiteY28" fmla="*/ 163830 h 190500"/>
                    <a:gd name="connsiteX29" fmla="*/ 0 w 203835"/>
                    <a:gd name="connsiteY29" fmla="*/ 156210 h 190500"/>
                    <a:gd name="connsiteX30" fmla="*/ 5715 w 203835"/>
                    <a:gd name="connsiteY30" fmla="*/ 118110 h 190500"/>
                    <a:gd name="connsiteX31" fmla="*/ 7620 w 203835"/>
                    <a:gd name="connsiteY31" fmla="*/ 112395 h 190500"/>
                    <a:gd name="connsiteX32" fmla="*/ 5715 w 203835"/>
                    <a:gd name="connsiteY32" fmla="*/ 95250 h 190500"/>
                    <a:gd name="connsiteX33" fmla="*/ 3810 w 203835"/>
                    <a:gd name="connsiteY33" fmla="*/ 81915 h 190500"/>
                    <a:gd name="connsiteX34" fmla="*/ 5715 w 203835"/>
                    <a:gd name="connsiteY34" fmla="*/ 53340 h 190500"/>
                    <a:gd name="connsiteX35" fmla="*/ 9525 w 203835"/>
                    <a:gd name="connsiteY35" fmla="*/ 34290 h 190500"/>
                    <a:gd name="connsiteX36" fmla="*/ 17145 w 203835"/>
                    <a:gd name="connsiteY36" fmla="*/ 1143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3835" h="190500">
                      <a:moveTo>
                        <a:pt x="17145" y="11430"/>
                      </a:moveTo>
                      <a:cubicBezTo>
                        <a:pt x="20002" y="8890"/>
                        <a:pt x="23222" y="16895"/>
                        <a:pt x="26670" y="19050"/>
                      </a:cubicBezTo>
                      <a:cubicBezTo>
                        <a:pt x="28373" y="20114"/>
                        <a:pt x="30589" y="20057"/>
                        <a:pt x="32385" y="20955"/>
                      </a:cubicBezTo>
                      <a:cubicBezTo>
                        <a:pt x="34433" y="21979"/>
                        <a:pt x="36195" y="23495"/>
                        <a:pt x="38100" y="24765"/>
                      </a:cubicBezTo>
                      <a:cubicBezTo>
                        <a:pt x="51435" y="24130"/>
                        <a:pt x="64797" y="23925"/>
                        <a:pt x="78105" y="22860"/>
                      </a:cubicBezTo>
                      <a:cubicBezTo>
                        <a:pt x="80715" y="22651"/>
                        <a:pt x="83714" y="22631"/>
                        <a:pt x="85725" y="20955"/>
                      </a:cubicBezTo>
                      <a:cubicBezTo>
                        <a:pt x="87907" y="19137"/>
                        <a:pt x="87527" y="15343"/>
                        <a:pt x="89535" y="13335"/>
                      </a:cubicBezTo>
                      <a:cubicBezTo>
                        <a:pt x="90955" y="11915"/>
                        <a:pt x="93422" y="12261"/>
                        <a:pt x="95250" y="11430"/>
                      </a:cubicBezTo>
                      <a:cubicBezTo>
                        <a:pt x="100421" y="9080"/>
                        <a:pt x="105102" y="5606"/>
                        <a:pt x="110490" y="3810"/>
                      </a:cubicBezTo>
                      <a:cubicBezTo>
                        <a:pt x="118689" y="1077"/>
                        <a:pt x="114257" y="2392"/>
                        <a:pt x="123825" y="0"/>
                      </a:cubicBezTo>
                      <a:lnTo>
                        <a:pt x="188595" y="1905"/>
                      </a:lnTo>
                      <a:cubicBezTo>
                        <a:pt x="203429" y="2629"/>
                        <a:pt x="200729" y="206"/>
                        <a:pt x="203835" y="9525"/>
                      </a:cubicBezTo>
                      <a:cubicBezTo>
                        <a:pt x="203200" y="38735"/>
                        <a:pt x="203613" y="67987"/>
                        <a:pt x="201930" y="97155"/>
                      </a:cubicBezTo>
                      <a:cubicBezTo>
                        <a:pt x="201699" y="101164"/>
                        <a:pt x="198120" y="108585"/>
                        <a:pt x="198120" y="108585"/>
                      </a:cubicBezTo>
                      <a:cubicBezTo>
                        <a:pt x="198755" y="119380"/>
                        <a:pt x="199000" y="130205"/>
                        <a:pt x="200025" y="140970"/>
                      </a:cubicBezTo>
                      <a:cubicBezTo>
                        <a:pt x="200344" y="144319"/>
                        <a:pt x="202692" y="150876"/>
                        <a:pt x="203835" y="154305"/>
                      </a:cubicBezTo>
                      <a:cubicBezTo>
                        <a:pt x="198593" y="170032"/>
                        <a:pt x="202773" y="161507"/>
                        <a:pt x="194310" y="173355"/>
                      </a:cubicBezTo>
                      <a:cubicBezTo>
                        <a:pt x="192979" y="175218"/>
                        <a:pt x="192405" y="177800"/>
                        <a:pt x="190500" y="179070"/>
                      </a:cubicBezTo>
                      <a:cubicBezTo>
                        <a:pt x="188322" y="180522"/>
                        <a:pt x="185397" y="180256"/>
                        <a:pt x="182880" y="180975"/>
                      </a:cubicBezTo>
                      <a:cubicBezTo>
                        <a:pt x="165231" y="186018"/>
                        <a:pt x="192849" y="182182"/>
                        <a:pt x="148590" y="184785"/>
                      </a:cubicBezTo>
                      <a:lnTo>
                        <a:pt x="112395" y="186690"/>
                      </a:lnTo>
                      <a:cubicBezTo>
                        <a:pt x="106028" y="187129"/>
                        <a:pt x="99706" y="188086"/>
                        <a:pt x="93345" y="188595"/>
                      </a:cubicBezTo>
                      <a:cubicBezTo>
                        <a:pt x="83829" y="189356"/>
                        <a:pt x="74295" y="189865"/>
                        <a:pt x="64770" y="190500"/>
                      </a:cubicBezTo>
                      <a:cubicBezTo>
                        <a:pt x="53649" y="183086"/>
                        <a:pt x="63301" y="191371"/>
                        <a:pt x="57150" y="179070"/>
                      </a:cubicBezTo>
                      <a:cubicBezTo>
                        <a:pt x="55102" y="174974"/>
                        <a:pt x="50978" y="171984"/>
                        <a:pt x="49530" y="167640"/>
                      </a:cubicBezTo>
                      <a:cubicBezTo>
                        <a:pt x="48895" y="165735"/>
                        <a:pt x="49380" y="162900"/>
                        <a:pt x="47625" y="161925"/>
                      </a:cubicBezTo>
                      <a:cubicBezTo>
                        <a:pt x="43048" y="159382"/>
                        <a:pt x="32385" y="158115"/>
                        <a:pt x="32385" y="158115"/>
                      </a:cubicBezTo>
                      <a:cubicBezTo>
                        <a:pt x="27305" y="158750"/>
                        <a:pt x="21956" y="158270"/>
                        <a:pt x="17145" y="160020"/>
                      </a:cubicBezTo>
                      <a:cubicBezTo>
                        <a:pt x="103" y="166217"/>
                        <a:pt x="24933" y="168436"/>
                        <a:pt x="1905" y="163830"/>
                      </a:cubicBezTo>
                      <a:cubicBezTo>
                        <a:pt x="1270" y="161290"/>
                        <a:pt x="0" y="158828"/>
                        <a:pt x="0" y="156210"/>
                      </a:cubicBezTo>
                      <a:cubicBezTo>
                        <a:pt x="0" y="143599"/>
                        <a:pt x="2231" y="130304"/>
                        <a:pt x="5715" y="118110"/>
                      </a:cubicBezTo>
                      <a:cubicBezTo>
                        <a:pt x="6267" y="116179"/>
                        <a:pt x="6985" y="114300"/>
                        <a:pt x="7620" y="112395"/>
                      </a:cubicBezTo>
                      <a:cubicBezTo>
                        <a:pt x="6985" y="106680"/>
                        <a:pt x="6428" y="100956"/>
                        <a:pt x="5715" y="95250"/>
                      </a:cubicBezTo>
                      <a:cubicBezTo>
                        <a:pt x="5158" y="90795"/>
                        <a:pt x="3810" y="86405"/>
                        <a:pt x="3810" y="81915"/>
                      </a:cubicBezTo>
                      <a:cubicBezTo>
                        <a:pt x="3810" y="72369"/>
                        <a:pt x="4851" y="62847"/>
                        <a:pt x="5715" y="53340"/>
                      </a:cubicBezTo>
                      <a:cubicBezTo>
                        <a:pt x="6809" y="41301"/>
                        <a:pt x="6690" y="42796"/>
                        <a:pt x="9525" y="34290"/>
                      </a:cubicBezTo>
                      <a:cubicBezTo>
                        <a:pt x="11666" y="17160"/>
                        <a:pt x="14288" y="13970"/>
                        <a:pt x="17145" y="11430"/>
                      </a:cubicBezTo>
                      <a:close/>
                    </a:path>
                  </a:pathLst>
                </a:custGeom>
                <a:solidFill>
                  <a:srgbClr val="4472C4">
                    <a:lumMod val="75000"/>
                  </a:srgbClr>
                </a:solidFill>
                <a:ln w="12700" cap="flat" cmpd="sng" algn="ctr">
                  <a:noFill/>
                  <a:prstDash val="solid"/>
                  <a:miter lim="800000"/>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85" name="TextBox 45">
                <a:extLst>
                  <a:ext uri="{FF2B5EF4-FFF2-40B4-BE49-F238E27FC236}">
                    <a16:creationId xmlns:a16="http://schemas.microsoft.com/office/drawing/2014/main" id="{39C3D13C-0986-6FB2-4B25-3966596EEAF2}"/>
                  </a:ext>
                </a:extLst>
              </p:cNvPr>
              <p:cNvSpPr txBox="1"/>
              <p:nvPr/>
            </p:nvSpPr>
            <p:spPr>
              <a:xfrm>
                <a:off x="9471994" y="6503248"/>
                <a:ext cx="2647126" cy="413490"/>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92D050"/>
                    </a:solidFill>
                    <a:effectLst/>
                    <a:uLnTx/>
                    <a:uFillTx/>
                    <a:latin typeface="Century Gothic" panose="020B0502020202020204" pitchFamily="34" charset="0"/>
                    <a:ea typeface="+mn-ea"/>
                  </a:rPr>
                  <a:t>RÍO SANTIAGO </a:t>
                </a:r>
                <a:br>
                  <a:rPr kumimoji="0" lang="en-US" sz="700" b="1" i="0" u="none" strike="noStrike" kern="0" cap="none" spc="0" normalizeH="0" baseline="0" noProof="0">
                    <a:ln>
                      <a:noFill/>
                    </a:ln>
                    <a:solidFill>
                      <a:srgbClr val="92D050"/>
                    </a:solidFill>
                    <a:effectLst/>
                    <a:uLnTx/>
                    <a:uFillTx/>
                    <a:latin typeface="Century Gothic" panose="020B0502020202020204" pitchFamily="34" charset="0"/>
                    <a:ea typeface="+mn-ea"/>
                  </a:rPr>
                </a:br>
                <a:r>
                  <a:rPr kumimoji="0" lang="en-US" sz="700" b="1" i="0" u="none" strike="noStrike" kern="0" cap="none" spc="0" normalizeH="0" baseline="0" noProof="0">
                    <a:ln>
                      <a:noFill/>
                    </a:ln>
                    <a:solidFill>
                      <a:srgbClr val="92D050"/>
                    </a:solidFill>
                    <a:effectLst/>
                    <a:uLnTx/>
                    <a:uFillTx/>
                    <a:latin typeface="Century Gothic" panose="020B0502020202020204" pitchFamily="34" charset="0"/>
                    <a:ea typeface="+mn-ea"/>
                  </a:rPr>
                  <a:t>DIVERSION CHANNEL</a:t>
                </a:r>
              </a:p>
            </p:txBody>
          </p:sp>
          <p:sp>
            <p:nvSpPr>
              <p:cNvPr id="86" name="TextBox 46">
                <a:extLst>
                  <a:ext uri="{FF2B5EF4-FFF2-40B4-BE49-F238E27FC236}">
                    <a16:creationId xmlns:a16="http://schemas.microsoft.com/office/drawing/2014/main" id="{0CD4952B-0EEE-F866-01ED-B0B8EA6D262B}"/>
                  </a:ext>
                </a:extLst>
              </p:cNvPr>
              <p:cNvSpPr txBox="1"/>
              <p:nvPr/>
            </p:nvSpPr>
            <p:spPr>
              <a:xfrm>
                <a:off x="7249268" y="7563261"/>
                <a:ext cx="2647126" cy="558211"/>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92D050"/>
                    </a:solidFill>
                    <a:effectLst/>
                    <a:uLnTx/>
                    <a:uFillTx/>
                    <a:latin typeface="Century Gothic" panose="020B0502020202020204" pitchFamily="34" charset="0"/>
                    <a:ea typeface="+mn-ea"/>
                  </a:rPr>
                  <a:t>SOUTH </a:t>
                </a:r>
                <a:br>
                  <a:rPr kumimoji="0" lang="en-US" sz="700" b="1" i="0" u="none" strike="noStrike" kern="0" cap="none" spc="0" normalizeH="0" baseline="0" noProof="0">
                    <a:ln>
                      <a:noFill/>
                    </a:ln>
                    <a:solidFill>
                      <a:srgbClr val="92D050"/>
                    </a:solidFill>
                    <a:effectLst/>
                    <a:uLnTx/>
                    <a:uFillTx/>
                    <a:latin typeface="Century Gothic" panose="020B0502020202020204" pitchFamily="34" charset="0"/>
                    <a:ea typeface="+mn-ea"/>
                  </a:rPr>
                </a:br>
                <a:r>
                  <a:rPr kumimoji="0" lang="en-US" sz="700" b="1" i="0" u="none" strike="noStrike" kern="0" cap="none" spc="0" normalizeH="0" baseline="0" noProof="0">
                    <a:ln>
                      <a:noFill/>
                    </a:ln>
                    <a:solidFill>
                      <a:srgbClr val="92D050"/>
                    </a:solidFill>
                    <a:effectLst/>
                    <a:uLnTx/>
                    <a:uFillTx/>
                    <a:latin typeface="Century Gothic" panose="020B0502020202020204" pitchFamily="34" charset="0"/>
                    <a:ea typeface="+mn-ea"/>
                  </a:rPr>
                  <a:t>PR-22</a:t>
                </a:r>
                <a:br>
                  <a:rPr kumimoji="0" lang="en-US" sz="700" b="1" i="0" u="none" strike="noStrike" kern="0" cap="none" spc="0" normalizeH="0" baseline="0" noProof="0">
                    <a:ln>
                      <a:noFill/>
                    </a:ln>
                    <a:solidFill>
                      <a:srgbClr val="92D050"/>
                    </a:solidFill>
                    <a:effectLst/>
                    <a:uLnTx/>
                    <a:uFillTx/>
                    <a:latin typeface="Century Gothic" panose="020B0502020202020204" pitchFamily="34" charset="0"/>
                    <a:ea typeface="+mn-ea"/>
                  </a:rPr>
                </a:br>
                <a:r>
                  <a:rPr kumimoji="0" lang="en-US" sz="700" b="1" i="0" u="none" strike="noStrike" kern="0" cap="none" spc="0" normalizeH="0" baseline="0" noProof="0">
                    <a:ln>
                      <a:noFill/>
                    </a:ln>
                    <a:solidFill>
                      <a:srgbClr val="92D050"/>
                    </a:solidFill>
                    <a:effectLst/>
                    <a:uLnTx/>
                    <a:uFillTx/>
                    <a:latin typeface="Century Gothic" panose="020B0502020202020204" pitchFamily="34" charset="0"/>
                    <a:ea typeface="+mn-ea"/>
                  </a:rPr>
                  <a:t>LEVEE</a:t>
                </a:r>
              </a:p>
            </p:txBody>
          </p:sp>
          <p:sp>
            <p:nvSpPr>
              <p:cNvPr id="87" name="TextBox 47">
                <a:extLst>
                  <a:ext uri="{FF2B5EF4-FFF2-40B4-BE49-F238E27FC236}">
                    <a16:creationId xmlns:a16="http://schemas.microsoft.com/office/drawing/2014/main" id="{CB55908A-C2E4-6104-A226-30AFCAB266AC}"/>
                  </a:ext>
                </a:extLst>
              </p:cNvPr>
              <p:cNvSpPr txBox="1"/>
              <p:nvPr/>
            </p:nvSpPr>
            <p:spPr>
              <a:xfrm rot="20126825">
                <a:off x="10767542" y="3366828"/>
                <a:ext cx="522347" cy="268769"/>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Century Gothic" panose="020B0502020202020204" pitchFamily="34" charset="0"/>
                    <a:ea typeface="+mn-ea"/>
                  </a:rPr>
                  <a:t>PR-2</a:t>
                </a:r>
              </a:p>
            </p:txBody>
          </p:sp>
          <p:sp>
            <p:nvSpPr>
              <p:cNvPr id="88" name="TextBox 48">
                <a:extLst>
                  <a:ext uri="{FF2B5EF4-FFF2-40B4-BE49-F238E27FC236}">
                    <a16:creationId xmlns:a16="http://schemas.microsoft.com/office/drawing/2014/main" id="{305BF4BA-9388-131E-E1CF-45ED93CC8E04}"/>
                  </a:ext>
                </a:extLst>
              </p:cNvPr>
              <p:cNvSpPr txBox="1"/>
              <p:nvPr/>
            </p:nvSpPr>
            <p:spPr>
              <a:xfrm rot="17473831">
                <a:off x="8923810" y="4299916"/>
                <a:ext cx="585206" cy="282244"/>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Century Gothic" panose="020B0502020202020204" pitchFamily="34" charset="0"/>
                    <a:ea typeface="+mn-ea"/>
                  </a:rPr>
                  <a:t>PR-10</a:t>
                </a:r>
              </a:p>
            </p:txBody>
          </p:sp>
          <p:sp>
            <p:nvSpPr>
              <p:cNvPr id="89" name="TextBox 49">
                <a:extLst>
                  <a:ext uri="{FF2B5EF4-FFF2-40B4-BE49-F238E27FC236}">
                    <a16:creationId xmlns:a16="http://schemas.microsoft.com/office/drawing/2014/main" id="{75445365-3811-380D-9AC8-439D91B9B381}"/>
                  </a:ext>
                </a:extLst>
              </p:cNvPr>
              <p:cNvSpPr txBox="1"/>
              <p:nvPr/>
            </p:nvSpPr>
            <p:spPr>
              <a:xfrm rot="672692">
                <a:off x="9589984" y="6869465"/>
                <a:ext cx="718588" cy="268769"/>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Century Gothic" panose="020B0502020202020204" pitchFamily="34" charset="0"/>
                    <a:ea typeface="+mn-ea"/>
                  </a:rPr>
                  <a:t>PR-22</a:t>
                </a:r>
              </a:p>
            </p:txBody>
          </p:sp>
        </p:grpSp>
        <p:sp>
          <p:nvSpPr>
            <p:cNvPr id="53" name="TextBox 18">
              <a:extLst>
                <a:ext uri="{FF2B5EF4-FFF2-40B4-BE49-F238E27FC236}">
                  <a16:creationId xmlns:a16="http://schemas.microsoft.com/office/drawing/2014/main" id="{1ED2699D-7286-F89C-F6C6-B6D1E48D4D1E}"/>
                </a:ext>
              </a:extLst>
            </p:cNvPr>
            <p:cNvSpPr txBox="1"/>
            <p:nvPr/>
          </p:nvSpPr>
          <p:spPr>
            <a:xfrm>
              <a:off x="7562580" y="6628256"/>
              <a:ext cx="1459323" cy="268769"/>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Century Gothic" panose="020B0502020202020204" pitchFamily="34" charset="0"/>
                  <a:ea typeface="+mn-ea"/>
                </a:rPr>
                <a:t>PR-22 BRIDGE</a:t>
              </a:r>
            </a:p>
          </p:txBody>
        </p:sp>
        <p:sp>
          <p:nvSpPr>
            <p:cNvPr id="54" name="Arrow: Right 53">
              <a:extLst>
                <a:ext uri="{FF2B5EF4-FFF2-40B4-BE49-F238E27FC236}">
                  <a16:creationId xmlns:a16="http://schemas.microsoft.com/office/drawing/2014/main" id="{9CC6FC77-0FF7-AB5D-9AB2-C1434336240D}"/>
                </a:ext>
              </a:extLst>
            </p:cNvPr>
            <p:cNvSpPr/>
            <p:nvPr/>
          </p:nvSpPr>
          <p:spPr>
            <a:xfrm>
              <a:off x="9230561" y="1364679"/>
              <a:ext cx="1681075" cy="360434"/>
            </a:xfrm>
            <a:prstGeom prst="rightArrow">
              <a:avLst/>
            </a:prstGeom>
            <a:solidFill>
              <a:sysClr val="window" lastClr="FFFFFF"/>
            </a:solidFill>
            <a:ln w="12700" cap="flat" cmpd="sng" algn="ctr">
              <a:noFill/>
              <a:prstDash val="solid"/>
              <a:miter lim="800000"/>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TextBox 20">
              <a:extLst>
                <a:ext uri="{FF2B5EF4-FFF2-40B4-BE49-F238E27FC236}">
                  <a16:creationId xmlns:a16="http://schemas.microsoft.com/office/drawing/2014/main" id="{B2DD9599-6DE6-01AE-76E0-85D18D2D96D1}"/>
                </a:ext>
              </a:extLst>
            </p:cNvPr>
            <p:cNvSpPr txBox="1"/>
            <p:nvPr/>
          </p:nvSpPr>
          <p:spPr>
            <a:xfrm>
              <a:off x="9166392" y="1403210"/>
              <a:ext cx="1735077" cy="268769"/>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black"/>
                  </a:solidFill>
                  <a:effectLst/>
                  <a:uLnTx/>
                  <a:uFillTx/>
                  <a:latin typeface="Century Gothic" panose="020B0502020202020204" pitchFamily="34" charset="0"/>
                  <a:ea typeface="+mn-ea"/>
                </a:rPr>
                <a:t>~ 29 MILES TO SAN JUAN</a:t>
              </a:r>
            </a:p>
          </p:txBody>
        </p:sp>
        <p:grpSp>
          <p:nvGrpSpPr>
            <p:cNvPr id="56" name="Group 55">
              <a:extLst>
                <a:ext uri="{FF2B5EF4-FFF2-40B4-BE49-F238E27FC236}">
                  <a16:creationId xmlns:a16="http://schemas.microsoft.com/office/drawing/2014/main" id="{DE1A0F29-A398-A39A-E2B9-5A2AC45AE0C1}"/>
                </a:ext>
              </a:extLst>
            </p:cNvPr>
            <p:cNvGrpSpPr/>
            <p:nvPr/>
          </p:nvGrpSpPr>
          <p:grpSpPr>
            <a:xfrm>
              <a:off x="13220904" y="8103714"/>
              <a:ext cx="380397" cy="392385"/>
              <a:chOff x="31077671" y="20214521"/>
              <a:chExt cx="1003993" cy="1035634"/>
            </a:xfrm>
          </p:grpSpPr>
          <p:sp>
            <p:nvSpPr>
              <p:cNvPr id="76" name="Arrow: Down 75">
                <a:extLst>
                  <a:ext uri="{FF2B5EF4-FFF2-40B4-BE49-F238E27FC236}">
                    <a16:creationId xmlns:a16="http://schemas.microsoft.com/office/drawing/2014/main" id="{81129BE1-7E7F-77AB-D0B4-64D5E7CB976A}"/>
                  </a:ext>
                </a:extLst>
              </p:cNvPr>
              <p:cNvSpPr/>
              <p:nvPr/>
            </p:nvSpPr>
            <p:spPr>
              <a:xfrm flipV="1">
                <a:off x="31237053" y="20768282"/>
                <a:ext cx="443640" cy="481873"/>
              </a:xfrm>
              <a:prstGeom prst="downArrow">
                <a:avLst/>
              </a:prstGeom>
              <a:solidFill>
                <a:sysClr val="window" lastClr="FFFFFF"/>
              </a:solidFill>
              <a:ln w="12700" cap="flat" cmpd="sng" algn="ctr">
                <a:noFill/>
                <a:prstDash val="solid"/>
                <a:miter lim="800000"/>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TextBox 38">
                <a:extLst>
                  <a:ext uri="{FF2B5EF4-FFF2-40B4-BE49-F238E27FC236}">
                    <a16:creationId xmlns:a16="http://schemas.microsoft.com/office/drawing/2014/main" id="{2B40C132-3860-DAA8-DBEC-89EBD36B16B4}"/>
                  </a:ext>
                </a:extLst>
              </p:cNvPr>
              <p:cNvSpPr txBox="1"/>
              <p:nvPr/>
            </p:nvSpPr>
            <p:spPr>
              <a:xfrm>
                <a:off x="31077671" y="20214521"/>
                <a:ext cx="1003993" cy="818502"/>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rPr>
                  <a:t>N</a:t>
                </a:r>
              </a:p>
            </p:txBody>
          </p:sp>
        </p:grpSp>
        <p:sp>
          <p:nvSpPr>
            <p:cNvPr id="57" name="TextBox 22">
              <a:extLst>
                <a:ext uri="{FF2B5EF4-FFF2-40B4-BE49-F238E27FC236}">
                  <a16:creationId xmlns:a16="http://schemas.microsoft.com/office/drawing/2014/main" id="{35BE71B5-B825-D046-E54D-497D59471571}"/>
                </a:ext>
              </a:extLst>
            </p:cNvPr>
            <p:cNvSpPr txBox="1"/>
            <p:nvPr/>
          </p:nvSpPr>
          <p:spPr>
            <a:xfrm>
              <a:off x="5478061" y="1392056"/>
              <a:ext cx="1777265" cy="454839"/>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defTabSz="457200" eaLnBrk="1" fontAlgn="auto" latinLnBrk="0" hangingPunct="1">
                <a:lnSpc>
                  <a:spcPct val="80000"/>
                </a:lnSpc>
                <a:spcBef>
                  <a:spcPts val="0"/>
                </a:spcBef>
                <a:spcAft>
                  <a:spcPts val="0"/>
                </a:spcAft>
                <a:buClrTx/>
                <a:buSzTx/>
                <a:buFontTx/>
                <a:buNone/>
                <a:tabLst/>
                <a:defRPr/>
              </a:pPr>
              <a:r>
                <a:rPr kumimoji="0" lang="en-US" sz="2000" b="1" i="0" u="none" strike="noStrike" kern="0" cap="none" spc="0" normalizeH="0" baseline="0" noProof="0">
                  <a:ln>
                    <a:noFill/>
                  </a:ln>
                  <a:solidFill>
                    <a:prstClr val="white"/>
                  </a:solidFill>
                  <a:effectLst/>
                  <a:uLnTx/>
                  <a:uFillTx/>
                  <a:latin typeface="Century Gothic" panose="020B0502020202020204" pitchFamily="34" charset="0"/>
                  <a:ea typeface="+mn-ea"/>
                </a:rPr>
                <a:t>Arecibo</a:t>
              </a:r>
            </a:p>
          </p:txBody>
        </p:sp>
        <p:grpSp>
          <p:nvGrpSpPr>
            <p:cNvPr id="58" name="Group 57">
              <a:extLst>
                <a:ext uri="{FF2B5EF4-FFF2-40B4-BE49-F238E27FC236}">
                  <a16:creationId xmlns:a16="http://schemas.microsoft.com/office/drawing/2014/main" id="{5C4FD896-277E-866B-E188-1263BDDF36C5}"/>
                </a:ext>
              </a:extLst>
            </p:cNvPr>
            <p:cNvGrpSpPr/>
            <p:nvPr/>
          </p:nvGrpSpPr>
          <p:grpSpPr>
            <a:xfrm>
              <a:off x="5207599" y="8431989"/>
              <a:ext cx="1181934" cy="92480"/>
              <a:chOff x="5310483" y="8351876"/>
              <a:chExt cx="1181934" cy="92480"/>
            </a:xfrm>
          </p:grpSpPr>
          <p:sp>
            <p:nvSpPr>
              <p:cNvPr id="72" name="Freeform: Shape 71">
                <a:extLst>
                  <a:ext uri="{FF2B5EF4-FFF2-40B4-BE49-F238E27FC236}">
                    <a16:creationId xmlns:a16="http://schemas.microsoft.com/office/drawing/2014/main" id="{E5213F73-B982-0E35-78F1-3013BF7531A6}"/>
                  </a:ext>
                </a:extLst>
              </p:cNvPr>
              <p:cNvSpPr/>
              <p:nvPr/>
            </p:nvSpPr>
            <p:spPr>
              <a:xfrm>
                <a:off x="5310483" y="8439140"/>
                <a:ext cx="1181934" cy="0"/>
              </a:xfrm>
              <a:custGeom>
                <a:avLst/>
                <a:gdLst>
                  <a:gd name="connsiteX0" fmla="*/ 0 w 948690"/>
                  <a:gd name="connsiteY0" fmla="*/ 3810 h 3810"/>
                  <a:gd name="connsiteX1" fmla="*/ 944880 w 948690"/>
                  <a:gd name="connsiteY1" fmla="*/ 3810 h 3810"/>
                  <a:gd name="connsiteX2" fmla="*/ 948690 w 948690"/>
                  <a:gd name="connsiteY2" fmla="*/ 0 h 3810"/>
                  <a:gd name="connsiteX0" fmla="*/ 0 w 9960"/>
                  <a:gd name="connsiteY0" fmla="*/ 0 h 0"/>
                  <a:gd name="connsiteX1" fmla="*/ 9960 w 9960"/>
                  <a:gd name="connsiteY1" fmla="*/ 0 h 0"/>
                </a:gdLst>
                <a:ahLst/>
                <a:cxnLst>
                  <a:cxn ang="0">
                    <a:pos x="connsiteX0" y="connsiteY0"/>
                  </a:cxn>
                  <a:cxn ang="0">
                    <a:pos x="connsiteX1" y="connsiteY1"/>
                  </a:cxn>
                </a:cxnLst>
                <a:rect l="l" t="t" r="r" b="b"/>
                <a:pathLst>
                  <a:path w="9960">
                    <a:moveTo>
                      <a:pt x="0" y="0"/>
                    </a:moveTo>
                    <a:lnTo>
                      <a:pt x="9960" y="0"/>
                    </a:lnTo>
                  </a:path>
                </a:pathLst>
              </a:custGeom>
              <a:noFill/>
              <a:ln w="19050" cap="flat" cmpd="sng" algn="ctr">
                <a:solidFill>
                  <a:sysClr val="windowText" lastClr="000000"/>
                </a:solidFill>
                <a:prstDash val="solid"/>
                <a:miter lim="800000"/>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C15799C5-004B-7A7A-4ACD-FBF455A8553D}"/>
                  </a:ext>
                </a:extLst>
              </p:cNvPr>
              <p:cNvSpPr/>
              <p:nvPr/>
            </p:nvSpPr>
            <p:spPr>
              <a:xfrm rot="16200000">
                <a:off x="5275169" y="8397413"/>
                <a:ext cx="91074" cy="0"/>
              </a:xfrm>
              <a:custGeom>
                <a:avLst/>
                <a:gdLst>
                  <a:gd name="connsiteX0" fmla="*/ 0 w 948690"/>
                  <a:gd name="connsiteY0" fmla="*/ 3810 h 3810"/>
                  <a:gd name="connsiteX1" fmla="*/ 944880 w 948690"/>
                  <a:gd name="connsiteY1" fmla="*/ 3810 h 3810"/>
                  <a:gd name="connsiteX2" fmla="*/ 948690 w 948690"/>
                  <a:gd name="connsiteY2" fmla="*/ 0 h 3810"/>
                  <a:gd name="connsiteX0" fmla="*/ 0 w 9960"/>
                  <a:gd name="connsiteY0" fmla="*/ 0 h 0"/>
                  <a:gd name="connsiteX1" fmla="*/ 9960 w 9960"/>
                  <a:gd name="connsiteY1" fmla="*/ 0 h 0"/>
                </a:gdLst>
                <a:ahLst/>
                <a:cxnLst>
                  <a:cxn ang="0">
                    <a:pos x="connsiteX0" y="connsiteY0"/>
                  </a:cxn>
                  <a:cxn ang="0">
                    <a:pos x="connsiteX1" y="connsiteY1"/>
                  </a:cxn>
                </a:cxnLst>
                <a:rect l="l" t="t" r="r" b="b"/>
                <a:pathLst>
                  <a:path w="9960">
                    <a:moveTo>
                      <a:pt x="0" y="0"/>
                    </a:moveTo>
                    <a:lnTo>
                      <a:pt x="9960" y="0"/>
                    </a:lnTo>
                  </a:path>
                </a:pathLst>
              </a:custGeom>
              <a:noFill/>
              <a:ln w="19050" cap="flat" cmpd="sng" algn="ctr">
                <a:solidFill>
                  <a:sysClr val="windowText" lastClr="000000"/>
                </a:solidFill>
                <a:prstDash val="solid"/>
                <a:miter lim="800000"/>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C09ED89C-2130-CEBD-69B4-E09CF4D54B24}"/>
                  </a:ext>
                </a:extLst>
              </p:cNvPr>
              <p:cNvSpPr/>
              <p:nvPr/>
            </p:nvSpPr>
            <p:spPr>
              <a:xfrm rot="16200000">
                <a:off x="6436935" y="8398819"/>
                <a:ext cx="91074" cy="0"/>
              </a:xfrm>
              <a:custGeom>
                <a:avLst/>
                <a:gdLst>
                  <a:gd name="connsiteX0" fmla="*/ 0 w 948690"/>
                  <a:gd name="connsiteY0" fmla="*/ 3810 h 3810"/>
                  <a:gd name="connsiteX1" fmla="*/ 944880 w 948690"/>
                  <a:gd name="connsiteY1" fmla="*/ 3810 h 3810"/>
                  <a:gd name="connsiteX2" fmla="*/ 948690 w 948690"/>
                  <a:gd name="connsiteY2" fmla="*/ 0 h 3810"/>
                  <a:gd name="connsiteX0" fmla="*/ 0 w 9960"/>
                  <a:gd name="connsiteY0" fmla="*/ 0 h 0"/>
                  <a:gd name="connsiteX1" fmla="*/ 9960 w 9960"/>
                  <a:gd name="connsiteY1" fmla="*/ 0 h 0"/>
                </a:gdLst>
                <a:ahLst/>
                <a:cxnLst>
                  <a:cxn ang="0">
                    <a:pos x="connsiteX0" y="connsiteY0"/>
                  </a:cxn>
                  <a:cxn ang="0">
                    <a:pos x="connsiteX1" y="connsiteY1"/>
                  </a:cxn>
                </a:cxnLst>
                <a:rect l="l" t="t" r="r" b="b"/>
                <a:pathLst>
                  <a:path w="9960">
                    <a:moveTo>
                      <a:pt x="0" y="0"/>
                    </a:moveTo>
                    <a:lnTo>
                      <a:pt x="9960" y="0"/>
                    </a:lnTo>
                  </a:path>
                </a:pathLst>
              </a:custGeom>
              <a:noFill/>
              <a:ln w="19050" cap="flat" cmpd="sng" algn="ctr">
                <a:solidFill>
                  <a:sysClr val="windowText" lastClr="000000"/>
                </a:solidFill>
                <a:prstDash val="solid"/>
                <a:miter lim="800000"/>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59" name="TextBox 24">
              <a:extLst>
                <a:ext uri="{FF2B5EF4-FFF2-40B4-BE49-F238E27FC236}">
                  <a16:creationId xmlns:a16="http://schemas.microsoft.com/office/drawing/2014/main" id="{563C49B1-93FC-D979-788F-B4527E6E10BD}"/>
                </a:ext>
              </a:extLst>
            </p:cNvPr>
            <p:cNvSpPr txBox="1"/>
            <p:nvPr/>
          </p:nvSpPr>
          <p:spPr>
            <a:xfrm>
              <a:off x="5267552" y="8312170"/>
              <a:ext cx="972928" cy="268769"/>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Century Gothic" panose="020B0502020202020204" pitchFamily="34" charset="0"/>
                  <a:ea typeface="+mn-ea"/>
                </a:rPr>
                <a:t>~ 2,000 FEET</a:t>
              </a:r>
            </a:p>
          </p:txBody>
        </p:sp>
        <p:grpSp>
          <p:nvGrpSpPr>
            <p:cNvPr id="60" name="Group 59">
              <a:extLst>
                <a:ext uri="{FF2B5EF4-FFF2-40B4-BE49-F238E27FC236}">
                  <a16:creationId xmlns:a16="http://schemas.microsoft.com/office/drawing/2014/main" id="{ADA6BB9F-11E5-8DB2-7C0B-DE4B1FCC6C2B}"/>
                </a:ext>
              </a:extLst>
            </p:cNvPr>
            <p:cNvGrpSpPr/>
            <p:nvPr/>
          </p:nvGrpSpPr>
          <p:grpSpPr>
            <a:xfrm>
              <a:off x="5203383" y="8425504"/>
              <a:ext cx="1181934" cy="92480"/>
              <a:chOff x="5310483" y="8351876"/>
              <a:chExt cx="1181934" cy="92480"/>
            </a:xfrm>
          </p:grpSpPr>
          <p:sp>
            <p:nvSpPr>
              <p:cNvPr id="67" name="Freeform: Shape 66">
                <a:extLst>
                  <a:ext uri="{FF2B5EF4-FFF2-40B4-BE49-F238E27FC236}">
                    <a16:creationId xmlns:a16="http://schemas.microsoft.com/office/drawing/2014/main" id="{2E9279B3-33B1-CD2A-EB35-22F8565CC4EB}"/>
                  </a:ext>
                </a:extLst>
              </p:cNvPr>
              <p:cNvSpPr/>
              <p:nvPr/>
            </p:nvSpPr>
            <p:spPr>
              <a:xfrm>
                <a:off x="5310483" y="8439140"/>
                <a:ext cx="1181934" cy="0"/>
              </a:xfrm>
              <a:custGeom>
                <a:avLst/>
                <a:gdLst>
                  <a:gd name="connsiteX0" fmla="*/ 0 w 948690"/>
                  <a:gd name="connsiteY0" fmla="*/ 3810 h 3810"/>
                  <a:gd name="connsiteX1" fmla="*/ 944880 w 948690"/>
                  <a:gd name="connsiteY1" fmla="*/ 3810 h 3810"/>
                  <a:gd name="connsiteX2" fmla="*/ 948690 w 948690"/>
                  <a:gd name="connsiteY2" fmla="*/ 0 h 3810"/>
                  <a:gd name="connsiteX0" fmla="*/ 0 w 9960"/>
                  <a:gd name="connsiteY0" fmla="*/ 0 h 0"/>
                  <a:gd name="connsiteX1" fmla="*/ 9960 w 9960"/>
                  <a:gd name="connsiteY1" fmla="*/ 0 h 0"/>
                </a:gdLst>
                <a:ahLst/>
                <a:cxnLst>
                  <a:cxn ang="0">
                    <a:pos x="connsiteX0" y="connsiteY0"/>
                  </a:cxn>
                  <a:cxn ang="0">
                    <a:pos x="connsiteX1" y="connsiteY1"/>
                  </a:cxn>
                </a:cxnLst>
                <a:rect l="l" t="t" r="r" b="b"/>
                <a:pathLst>
                  <a:path w="9960">
                    <a:moveTo>
                      <a:pt x="0" y="0"/>
                    </a:moveTo>
                    <a:lnTo>
                      <a:pt x="9960" y="0"/>
                    </a:lnTo>
                  </a:path>
                </a:pathLst>
              </a:custGeom>
              <a:noFill/>
              <a:ln w="19050" cap="flat" cmpd="sng" algn="ctr">
                <a:solidFill>
                  <a:sysClr val="window" lastClr="FFFFFF"/>
                </a:solidFill>
                <a:prstDash val="solid"/>
                <a:miter lim="800000"/>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4DD41EFB-E59D-8B47-20AD-7D0C9B316777}"/>
                  </a:ext>
                </a:extLst>
              </p:cNvPr>
              <p:cNvSpPr/>
              <p:nvPr/>
            </p:nvSpPr>
            <p:spPr>
              <a:xfrm rot="16200000">
                <a:off x="5273264" y="8397413"/>
                <a:ext cx="91074" cy="0"/>
              </a:xfrm>
              <a:custGeom>
                <a:avLst/>
                <a:gdLst>
                  <a:gd name="connsiteX0" fmla="*/ 0 w 948690"/>
                  <a:gd name="connsiteY0" fmla="*/ 3810 h 3810"/>
                  <a:gd name="connsiteX1" fmla="*/ 944880 w 948690"/>
                  <a:gd name="connsiteY1" fmla="*/ 3810 h 3810"/>
                  <a:gd name="connsiteX2" fmla="*/ 948690 w 948690"/>
                  <a:gd name="connsiteY2" fmla="*/ 0 h 3810"/>
                  <a:gd name="connsiteX0" fmla="*/ 0 w 9960"/>
                  <a:gd name="connsiteY0" fmla="*/ 0 h 0"/>
                  <a:gd name="connsiteX1" fmla="*/ 9960 w 9960"/>
                  <a:gd name="connsiteY1" fmla="*/ 0 h 0"/>
                </a:gdLst>
                <a:ahLst/>
                <a:cxnLst>
                  <a:cxn ang="0">
                    <a:pos x="connsiteX0" y="connsiteY0"/>
                  </a:cxn>
                  <a:cxn ang="0">
                    <a:pos x="connsiteX1" y="connsiteY1"/>
                  </a:cxn>
                </a:cxnLst>
                <a:rect l="l" t="t" r="r" b="b"/>
                <a:pathLst>
                  <a:path w="9960">
                    <a:moveTo>
                      <a:pt x="0" y="0"/>
                    </a:moveTo>
                    <a:lnTo>
                      <a:pt x="9960" y="0"/>
                    </a:lnTo>
                  </a:path>
                </a:pathLst>
              </a:custGeom>
              <a:noFill/>
              <a:ln w="19050" cap="flat" cmpd="sng" algn="ctr">
                <a:solidFill>
                  <a:sysClr val="window" lastClr="FFFFFF"/>
                </a:solidFill>
                <a:prstDash val="solid"/>
                <a:miter lim="800000"/>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387F2C9C-8253-10DE-6869-3365A3D12145}"/>
                  </a:ext>
                </a:extLst>
              </p:cNvPr>
              <p:cNvSpPr/>
              <p:nvPr/>
            </p:nvSpPr>
            <p:spPr>
              <a:xfrm rot="16200000">
                <a:off x="6436935" y="8398819"/>
                <a:ext cx="91074" cy="0"/>
              </a:xfrm>
              <a:custGeom>
                <a:avLst/>
                <a:gdLst>
                  <a:gd name="connsiteX0" fmla="*/ 0 w 948690"/>
                  <a:gd name="connsiteY0" fmla="*/ 3810 h 3810"/>
                  <a:gd name="connsiteX1" fmla="*/ 944880 w 948690"/>
                  <a:gd name="connsiteY1" fmla="*/ 3810 h 3810"/>
                  <a:gd name="connsiteX2" fmla="*/ 948690 w 948690"/>
                  <a:gd name="connsiteY2" fmla="*/ 0 h 3810"/>
                  <a:gd name="connsiteX0" fmla="*/ 0 w 9960"/>
                  <a:gd name="connsiteY0" fmla="*/ 0 h 0"/>
                  <a:gd name="connsiteX1" fmla="*/ 9960 w 9960"/>
                  <a:gd name="connsiteY1" fmla="*/ 0 h 0"/>
                </a:gdLst>
                <a:ahLst/>
                <a:cxnLst>
                  <a:cxn ang="0">
                    <a:pos x="connsiteX0" y="connsiteY0"/>
                  </a:cxn>
                  <a:cxn ang="0">
                    <a:pos x="connsiteX1" y="connsiteY1"/>
                  </a:cxn>
                </a:cxnLst>
                <a:rect l="l" t="t" r="r" b="b"/>
                <a:pathLst>
                  <a:path w="9960">
                    <a:moveTo>
                      <a:pt x="0" y="0"/>
                    </a:moveTo>
                    <a:lnTo>
                      <a:pt x="9960" y="0"/>
                    </a:lnTo>
                  </a:path>
                </a:pathLst>
              </a:custGeom>
              <a:noFill/>
              <a:ln w="19050" cap="flat" cmpd="sng" algn="ctr">
                <a:solidFill>
                  <a:sysClr val="window" lastClr="FFFFFF"/>
                </a:solidFill>
                <a:prstDash val="solid"/>
                <a:miter lim="800000"/>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62" name="Oval 61">
              <a:extLst>
                <a:ext uri="{FF2B5EF4-FFF2-40B4-BE49-F238E27FC236}">
                  <a16:creationId xmlns:a16="http://schemas.microsoft.com/office/drawing/2014/main" id="{10B4DA79-A77B-A7F2-C644-6CE2230FFA99}"/>
                </a:ext>
              </a:extLst>
            </p:cNvPr>
            <p:cNvSpPr/>
            <p:nvPr/>
          </p:nvSpPr>
          <p:spPr>
            <a:xfrm>
              <a:off x="6461459" y="3035499"/>
              <a:ext cx="45719" cy="45719"/>
            </a:xfrm>
            <a:prstGeom prst="ellipse">
              <a:avLst/>
            </a:prstGeom>
            <a:solidFill>
              <a:srgbClr val="4472C4"/>
            </a:solidFill>
            <a:ln w="12700" cap="flat" cmpd="sng" algn="ctr">
              <a:solidFill>
                <a:sysClr val="window" lastClr="FFFFFF"/>
              </a:solidFill>
              <a:prstDash val="solid"/>
              <a:miter lim="800000"/>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3" name="Group 62">
              <a:extLst>
                <a:ext uri="{FF2B5EF4-FFF2-40B4-BE49-F238E27FC236}">
                  <a16:creationId xmlns:a16="http://schemas.microsoft.com/office/drawing/2014/main" id="{C6E9EE95-D5B2-4F32-8B3E-9F01185E8E39}"/>
                </a:ext>
              </a:extLst>
            </p:cNvPr>
            <p:cNvGrpSpPr/>
            <p:nvPr/>
          </p:nvGrpSpPr>
          <p:grpSpPr>
            <a:xfrm>
              <a:off x="5952846" y="1987598"/>
              <a:ext cx="145828" cy="128150"/>
              <a:chOff x="5760141" y="2298066"/>
              <a:chExt cx="749792" cy="658896"/>
            </a:xfrm>
          </p:grpSpPr>
          <p:sp>
            <p:nvSpPr>
              <p:cNvPr id="65" name="Freeform: Shape 64">
                <a:extLst>
                  <a:ext uri="{FF2B5EF4-FFF2-40B4-BE49-F238E27FC236}">
                    <a16:creationId xmlns:a16="http://schemas.microsoft.com/office/drawing/2014/main" id="{9DB33389-8011-FF6E-ECED-5227CD79CCF6}"/>
                  </a:ext>
                </a:extLst>
              </p:cNvPr>
              <p:cNvSpPr>
                <a:spLocks noChangeAspect="1"/>
              </p:cNvSpPr>
              <p:nvPr/>
            </p:nvSpPr>
            <p:spPr>
              <a:xfrm rot="21304772">
                <a:off x="6190859" y="2633797"/>
                <a:ext cx="319074" cy="323165"/>
              </a:xfrm>
              <a:custGeom>
                <a:avLst/>
                <a:gdLst>
                  <a:gd name="connsiteX0" fmla="*/ 0 w 594360"/>
                  <a:gd name="connsiteY0" fmla="*/ 601980 h 601980"/>
                  <a:gd name="connsiteX1" fmla="*/ 594360 w 594360"/>
                  <a:gd name="connsiteY1" fmla="*/ 0 h 601980"/>
                </a:gdLst>
                <a:ahLst/>
                <a:cxnLst>
                  <a:cxn ang="0">
                    <a:pos x="connsiteX0" y="connsiteY0"/>
                  </a:cxn>
                  <a:cxn ang="0">
                    <a:pos x="connsiteX1" y="connsiteY1"/>
                  </a:cxn>
                </a:cxnLst>
                <a:rect l="l" t="t" r="r" b="b"/>
                <a:pathLst>
                  <a:path w="594360" h="601980">
                    <a:moveTo>
                      <a:pt x="0" y="601980"/>
                    </a:moveTo>
                    <a:lnTo>
                      <a:pt x="594360" y="0"/>
                    </a:lnTo>
                  </a:path>
                </a:pathLst>
              </a:custGeom>
              <a:noFill/>
              <a:ln w="6350" cap="flat" cmpd="sng" algn="ctr">
                <a:solidFill>
                  <a:srgbClr val="FF0000"/>
                </a:solidFill>
                <a:prstDash val="solid"/>
                <a:miter lim="800000"/>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ECDCB062-7FA4-49C6-3BA6-474B1A9DFED6}"/>
                  </a:ext>
                </a:extLst>
              </p:cNvPr>
              <p:cNvSpPr/>
              <p:nvPr/>
            </p:nvSpPr>
            <p:spPr>
              <a:xfrm rot="20580000">
                <a:off x="5760141" y="2298066"/>
                <a:ext cx="94030" cy="188059"/>
              </a:xfrm>
              <a:custGeom>
                <a:avLst/>
                <a:gdLst>
                  <a:gd name="connsiteX0" fmla="*/ 220980 w 220980"/>
                  <a:gd name="connsiteY0" fmla="*/ 198120 h 198120"/>
                  <a:gd name="connsiteX1" fmla="*/ 0 w 220980"/>
                  <a:gd name="connsiteY1" fmla="*/ 0 h 198120"/>
                  <a:gd name="connsiteX0" fmla="*/ 181801 w 181801"/>
                  <a:gd name="connsiteY0" fmla="*/ 168736 h 168736"/>
                  <a:gd name="connsiteX1" fmla="*/ 0 w 181801"/>
                  <a:gd name="connsiteY1" fmla="*/ 0 h 168736"/>
                </a:gdLst>
                <a:ahLst/>
                <a:cxnLst>
                  <a:cxn ang="0">
                    <a:pos x="connsiteX0" y="connsiteY0"/>
                  </a:cxn>
                  <a:cxn ang="0">
                    <a:pos x="connsiteX1" y="connsiteY1"/>
                  </a:cxn>
                </a:cxnLst>
                <a:rect l="l" t="t" r="r" b="b"/>
                <a:pathLst>
                  <a:path w="181801" h="168736">
                    <a:moveTo>
                      <a:pt x="181801" y="168736"/>
                    </a:moveTo>
                    <a:cubicBezTo>
                      <a:pt x="108141" y="102696"/>
                      <a:pt x="73660" y="66040"/>
                      <a:pt x="0" y="0"/>
                    </a:cubicBezTo>
                  </a:path>
                </a:pathLst>
              </a:custGeom>
              <a:noFill/>
              <a:ln w="6350" cap="flat" cmpd="sng" algn="ctr">
                <a:solidFill>
                  <a:srgbClr val="FF0000"/>
                </a:solidFill>
                <a:prstDash val="solid"/>
                <a:miter lim="800000"/>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64" name="Rectangle 63">
              <a:extLst>
                <a:ext uri="{FF2B5EF4-FFF2-40B4-BE49-F238E27FC236}">
                  <a16:creationId xmlns:a16="http://schemas.microsoft.com/office/drawing/2014/main" id="{052F6220-73D0-244F-916D-7A9DA8420BBD}"/>
                </a:ext>
              </a:extLst>
            </p:cNvPr>
            <p:cNvSpPr/>
            <p:nvPr/>
          </p:nvSpPr>
          <p:spPr>
            <a:xfrm>
              <a:off x="10464012" y="4253460"/>
              <a:ext cx="1619943" cy="803588"/>
            </a:xfrm>
            <a:prstGeom prst="rect">
              <a:avLst/>
            </a:prstGeom>
            <a:noFill/>
            <a:ln w="12700" cap="flat" cmpd="sng" algn="ctr">
              <a:noFill/>
              <a:prstDash val="solid"/>
              <a:miter lim="800000"/>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A89EF559-1706-B609-2F8C-4C2CE58F5EE1}"/>
              </a:ext>
            </a:extLst>
          </p:cNvPr>
          <p:cNvGrpSpPr/>
          <p:nvPr/>
        </p:nvGrpSpPr>
        <p:grpSpPr>
          <a:xfrm>
            <a:off x="3187934" y="2270705"/>
            <a:ext cx="2256854" cy="2946428"/>
            <a:chOff x="3189776" y="1518454"/>
            <a:chExt cx="3526821" cy="3828825"/>
          </a:xfrm>
        </p:grpSpPr>
        <p:sp>
          <p:nvSpPr>
            <p:cNvPr id="41" name="Freeform: Shape 40">
              <a:extLst>
                <a:ext uri="{FF2B5EF4-FFF2-40B4-BE49-F238E27FC236}">
                  <a16:creationId xmlns:a16="http://schemas.microsoft.com/office/drawing/2014/main" id="{43FB4BEF-777F-2BDA-5FE1-014AEE2C367B}"/>
                </a:ext>
              </a:extLst>
            </p:cNvPr>
            <p:cNvSpPr/>
            <p:nvPr/>
          </p:nvSpPr>
          <p:spPr>
            <a:xfrm>
              <a:off x="4105223" y="1518454"/>
              <a:ext cx="742758" cy="928238"/>
            </a:xfrm>
            <a:custGeom>
              <a:avLst/>
              <a:gdLst>
                <a:gd name="connsiteX0" fmla="*/ 0 w 698500"/>
                <a:gd name="connsiteY0" fmla="*/ 1098550 h 1098550"/>
                <a:gd name="connsiteX1" fmla="*/ 19050 w 698500"/>
                <a:gd name="connsiteY1" fmla="*/ 901700 h 1098550"/>
                <a:gd name="connsiteX2" fmla="*/ 63500 w 698500"/>
                <a:gd name="connsiteY2" fmla="*/ 819150 h 1098550"/>
                <a:gd name="connsiteX3" fmla="*/ 209550 w 698500"/>
                <a:gd name="connsiteY3" fmla="*/ 673100 h 1098550"/>
                <a:gd name="connsiteX4" fmla="*/ 317500 w 698500"/>
                <a:gd name="connsiteY4" fmla="*/ 539750 h 1098550"/>
                <a:gd name="connsiteX5" fmla="*/ 412750 w 698500"/>
                <a:gd name="connsiteY5" fmla="*/ 368300 h 1098550"/>
                <a:gd name="connsiteX6" fmla="*/ 698500 w 698500"/>
                <a:gd name="connsiteY6" fmla="*/ 0 h 1098550"/>
                <a:gd name="connsiteX0" fmla="*/ 0 w 698500"/>
                <a:gd name="connsiteY0" fmla="*/ 1098550 h 1098550"/>
                <a:gd name="connsiteX1" fmla="*/ 19050 w 698500"/>
                <a:gd name="connsiteY1" fmla="*/ 901700 h 1098550"/>
                <a:gd name="connsiteX2" fmla="*/ 63500 w 698500"/>
                <a:gd name="connsiteY2" fmla="*/ 819150 h 1098550"/>
                <a:gd name="connsiteX3" fmla="*/ 209550 w 698500"/>
                <a:gd name="connsiteY3" fmla="*/ 673100 h 1098550"/>
                <a:gd name="connsiteX4" fmla="*/ 317500 w 698500"/>
                <a:gd name="connsiteY4" fmla="*/ 539750 h 1098550"/>
                <a:gd name="connsiteX5" fmla="*/ 412750 w 698500"/>
                <a:gd name="connsiteY5" fmla="*/ 368300 h 1098550"/>
                <a:gd name="connsiteX6" fmla="*/ 698500 w 698500"/>
                <a:gd name="connsiteY6" fmla="*/ 0 h 1098550"/>
                <a:gd name="connsiteX0" fmla="*/ 0 w 698500"/>
                <a:gd name="connsiteY0" fmla="*/ 1098550 h 1098550"/>
                <a:gd name="connsiteX1" fmla="*/ 19050 w 698500"/>
                <a:gd name="connsiteY1" fmla="*/ 901700 h 1098550"/>
                <a:gd name="connsiteX2" fmla="*/ 63500 w 698500"/>
                <a:gd name="connsiteY2" fmla="*/ 819150 h 1098550"/>
                <a:gd name="connsiteX3" fmla="*/ 209550 w 698500"/>
                <a:gd name="connsiteY3" fmla="*/ 673100 h 1098550"/>
                <a:gd name="connsiteX4" fmla="*/ 317500 w 698500"/>
                <a:gd name="connsiteY4" fmla="*/ 539750 h 1098550"/>
                <a:gd name="connsiteX5" fmla="*/ 412750 w 698500"/>
                <a:gd name="connsiteY5" fmla="*/ 368300 h 1098550"/>
                <a:gd name="connsiteX6" fmla="*/ 698500 w 698500"/>
                <a:gd name="connsiteY6" fmla="*/ 0 h 1098550"/>
                <a:gd name="connsiteX0" fmla="*/ 0 w 698500"/>
                <a:gd name="connsiteY0" fmla="*/ 1098550 h 1098550"/>
                <a:gd name="connsiteX1" fmla="*/ 19050 w 698500"/>
                <a:gd name="connsiteY1" fmla="*/ 901700 h 1098550"/>
                <a:gd name="connsiteX2" fmla="*/ 71120 w 698500"/>
                <a:gd name="connsiteY2" fmla="*/ 824865 h 1098550"/>
                <a:gd name="connsiteX3" fmla="*/ 209550 w 698500"/>
                <a:gd name="connsiteY3" fmla="*/ 673100 h 1098550"/>
                <a:gd name="connsiteX4" fmla="*/ 317500 w 698500"/>
                <a:gd name="connsiteY4" fmla="*/ 539750 h 1098550"/>
                <a:gd name="connsiteX5" fmla="*/ 412750 w 698500"/>
                <a:gd name="connsiteY5" fmla="*/ 368300 h 1098550"/>
                <a:gd name="connsiteX6" fmla="*/ 698500 w 698500"/>
                <a:gd name="connsiteY6" fmla="*/ 0 h 1098550"/>
                <a:gd name="connsiteX0" fmla="*/ 0 w 698500"/>
                <a:gd name="connsiteY0" fmla="*/ 1098550 h 1098550"/>
                <a:gd name="connsiteX1" fmla="*/ 24765 w 698500"/>
                <a:gd name="connsiteY1" fmla="*/ 911225 h 1098550"/>
                <a:gd name="connsiteX2" fmla="*/ 71120 w 698500"/>
                <a:gd name="connsiteY2" fmla="*/ 824865 h 1098550"/>
                <a:gd name="connsiteX3" fmla="*/ 209550 w 698500"/>
                <a:gd name="connsiteY3" fmla="*/ 673100 h 1098550"/>
                <a:gd name="connsiteX4" fmla="*/ 317500 w 698500"/>
                <a:gd name="connsiteY4" fmla="*/ 539750 h 1098550"/>
                <a:gd name="connsiteX5" fmla="*/ 412750 w 698500"/>
                <a:gd name="connsiteY5" fmla="*/ 368300 h 1098550"/>
                <a:gd name="connsiteX6" fmla="*/ 698500 w 698500"/>
                <a:gd name="connsiteY6" fmla="*/ 0 h 1098550"/>
                <a:gd name="connsiteX0" fmla="*/ 0 w 698500"/>
                <a:gd name="connsiteY0" fmla="*/ 1098550 h 1098550"/>
                <a:gd name="connsiteX1" fmla="*/ 24765 w 698500"/>
                <a:gd name="connsiteY1" fmla="*/ 911225 h 1098550"/>
                <a:gd name="connsiteX2" fmla="*/ 71120 w 698500"/>
                <a:gd name="connsiteY2" fmla="*/ 824865 h 1098550"/>
                <a:gd name="connsiteX3" fmla="*/ 209550 w 698500"/>
                <a:gd name="connsiteY3" fmla="*/ 673100 h 1098550"/>
                <a:gd name="connsiteX4" fmla="*/ 317500 w 698500"/>
                <a:gd name="connsiteY4" fmla="*/ 539750 h 1098550"/>
                <a:gd name="connsiteX5" fmla="*/ 412750 w 698500"/>
                <a:gd name="connsiteY5" fmla="*/ 368300 h 1098550"/>
                <a:gd name="connsiteX6" fmla="*/ 535940 w 698500"/>
                <a:gd name="connsiteY6" fmla="*/ 197485 h 1098550"/>
                <a:gd name="connsiteX7" fmla="*/ 698500 w 698500"/>
                <a:gd name="connsiteY7" fmla="*/ 0 h 1098550"/>
                <a:gd name="connsiteX0" fmla="*/ 0 w 698500"/>
                <a:gd name="connsiteY0" fmla="*/ 1098550 h 1098550"/>
                <a:gd name="connsiteX1" fmla="*/ 24765 w 698500"/>
                <a:gd name="connsiteY1" fmla="*/ 911225 h 1098550"/>
                <a:gd name="connsiteX2" fmla="*/ 71120 w 698500"/>
                <a:gd name="connsiteY2" fmla="*/ 824865 h 1098550"/>
                <a:gd name="connsiteX3" fmla="*/ 209550 w 698500"/>
                <a:gd name="connsiteY3" fmla="*/ 673100 h 1098550"/>
                <a:gd name="connsiteX4" fmla="*/ 317500 w 698500"/>
                <a:gd name="connsiteY4" fmla="*/ 539750 h 1098550"/>
                <a:gd name="connsiteX5" fmla="*/ 412750 w 698500"/>
                <a:gd name="connsiteY5" fmla="*/ 368300 h 1098550"/>
                <a:gd name="connsiteX6" fmla="*/ 532130 w 698500"/>
                <a:gd name="connsiteY6" fmla="*/ 195580 h 1098550"/>
                <a:gd name="connsiteX7" fmla="*/ 698500 w 698500"/>
                <a:gd name="connsiteY7" fmla="*/ 0 h 1098550"/>
                <a:gd name="connsiteX0" fmla="*/ 0 w 698500"/>
                <a:gd name="connsiteY0" fmla="*/ 1098550 h 1098550"/>
                <a:gd name="connsiteX1" fmla="*/ 24765 w 698500"/>
                <a:gd name="connsiteY1" fmla="*/ 911225 h 1098550"/>
                <a:gd name="connsiteX2" fmla="*/ 71120 w 698500"/>
                <a:gd name="connsiteY2" fmla="*/ 824865 h 1098550"/>
                <a:gd name="connsiteX3" fmla="*/ 209550 w 698500"/>
                <a:gd name="connsiteY3" fmla="*/ 673100 h 1098550"/>
                <a:gd name="connsiteX4" fmla="*/ 317500 w 698500"/>
                <a:gd name="connsiteY4" fmla="*/ 539750 h 1098550"/>
                <a:gd name="connsiteX5" fmla="*/ 412750 w 698500"/>
                <a:gd name="connsiteY5" fmla="*/ 368300 h 1098550"/>
                <a:gd name="connsiteX6" fmla="*/ 532130 w 698500"/>
                <a:gd name="connsiteY6" fmla="*/ 197485 h 1098550"/>
                <a:gd name="connsiteX7" fmla="*/ 698500 w 698500"/>
                <a:gd name="connsiteY7" fmla="*/ 0 h 1098550"/>
                <a:gd name="connsiteX0" fmla="*/ 0 w 698500"/>
                <a:gd name="connsiteY0" fmla="*/ 1098550 h 1098550"/>
                <a:gd name="connsiteX1" fmla="*/ 24765 w 698500"/>
                <a:gd name="connsiteY1" fmla="*/ 911225 h 1098550"/>
                <a:gd name="connsiteX2" fmla="*/ 71120 w 698500"/>
                <a:gd name="connsiteY2" fmla="*/ 824865 h 1098550"/>
                <a:gd name="connsiteX3" fmla="*/ 209550 w 698500"/>
                <a:gd name="connsiteY3" fmla="*/ 673100 h 1098550"/>
                <a:gd name="connsiteX4" fmla="*/ 317500 w 698500"/>
                <a:gd name="connsiteY4" fmla="*/ 539750 h 1098550"/>
                <a:gd name="connsiteX5" fmla="*/ 412750 w 698500"/>
                <a:gd name="connsiteY5" fmla="*/ 366395 h 1098550"/>
                <a:gd name="connsiteX6" fmla="*/ 532130 w 698500"/>
                <a:gd name="connsiteY6" fmla="*/ 197485 h 1098550"/>
                <a:gd name="connsiteX7" fmla="*/ 698500 w 698500"/>
                <a:gd name="connsiteY7" fmla="*/ 0 h 1098550"/>
                <a:gd name="connsiteX0" fmla="*/ 0 w 709930"/>
                <a:gd name="connsiteY0" fmla="*/ 1090930 h 1090930"/>
                <a:gd name="connsiteX1" fmla="*/ 24765 w 709930"/>
                <a:gd name="connsiteY1" fmla="*/ 903605 h 1090930"/>
                <a:gd name="connsiteX2" fmla="*/ 71120 w 709930"/>
                <a:gd name="connsiteY2" fmla="*/ 817245 h 1090930"/>
                <a:gd name="connsiteX3" fmla="*/ 209550 w 709930"/>
                <a:gd name="connsiteY3" fmla="*/ 665480 h 1090930"/>
                <a:gd name="connsiteX4" fmla="*/ 317500 w 709930"/>
                <a:gd name="connsiteY4" fmla="*/ 532130 h 1090930"/>
                <a:gd name="connsiteX5" fmla="*/ 412750 w 709930"/>
                <a:gd name="connsiteY5" fmla="*/ 358775 h 1090930"/>
                <a:gd name="connsiteX6" fmla="*/ 532130 w 709930"/>
                <a:gd name="connsiteY6" fmla="*/ 189865 h 1090930"/>
                <a:gd name="connsiteX7" fmla="*/ 709930 w 709930"/>
                <a:gd name="connsiteY7" fmla="*/ 0 h 1090930"/>
                <a:gd name="connsiteX0" fmla="*/ 0 w 709930"/>
                <a:gd name="connsiteY0" fmla="*/ 1090930 h 1090930"/>
                <a:gd name="connsiteX1" fmla="*/ 24765 w 709930"/>
                <a:gd name="connsiteY1" fmla="*/ 903605 h 1090930"/>
                <a:gd name="connsiteX2" fmla="*/ 71120 w 709930"/>
                <a:gd name="connsiteY2" fmla="*/ 817245 h 1090930"/>
                <a:gd name="connsiteX3" fmla="*/ 209550 w 709930"/>
                <a:gd name="connsiteY3" fmla="*/ 665480 h 1090930"/>
                <a:gd name="connsiteX4" fmla="*/ 317500 w 709930"/>
                <a:gd name="connsiteY4" fmla="*/ 532130 h 1090930"/>
                <a:gd name="connsiteX5" fmla="*/ 412750 w 709930"/>
                <a:gd name="connsiteY5" fmla="*/ 358775 h 1090930"/>
                <a:gd name="connsiteX6" fmla="*/ 539750 w 709930"/>
                <a:gd name="connsiteY6" fmla="*/ 193675 h 1090930"/>
                <a:gd name="connsiteX7" fmla="*/ 709930 w 709930"/>
                <a:gd name="connsiteY7" fmla="*/ 0 h 1090930"/>
                <a:gd name="connsiteX0" fmla="*/ 0 w 652780"/>
                <a:gd name="connsiteY0" fmla="*/ 1026160 h 1026160"/>
                <a:gd name="connsiteX1" fmla="*/ 24765 w 652780"/>
                <a:gd name="connsiteY1" fmla="*/ 838835 h 1026160"/>
                <a:gd name="connsiteX2" fmla="*/ 71120 w 652780"/>
                <a:gd name="connsiteY2" fmla="*/ 752475 h 1026160"/>
                <a:gd name="connsiteX3" fmla="*/ 209550 w 652780"/>
                <a:gd name="connsiteY3" fmla="*/ 600710 h 1026160"/>
                <a:gd name="connsiteX4" fmla="*/ 317500 w 652780"/>
                <a:gd name="connsiteY4" fmla="*/ 467360 h 1026160"/>
                <a:gd name="connsiteX5" fmla="*/ 412750 w 652780"/>
                <a:gd name="connsiteY5" fmla="*/ 294005 h 1026160"/>
                <a:gd name="connsiteX6" fmla="*/ 539750 w 652780"/>
                <a:gd name="connsiteY6" fmla="*/ 128905 h 1026160"/>
                <a:gd name="connsiteX7" fmla="*/ 652780 w 652780"/>
                <a:gd name="connsiteY7" fmla="*/ 0 h 1026160"/>
                <a:gd name="connsiteX0" fmla="*/ 0 w 650875"/>
                <a:gd name="connsiteY0" fmla="*/ 1022350 h 1022350"/>
                <a:gd name="connsiteX1" fmla="*/ 24765 w 650875"/>
                <a:gd name="connsiteY1" fmla="*/ 835025 h 1022350"/>
                <a:gd name="connsiteX2" fmla="*/ 71120 w 650875"/>
                <a:gd name="connsiteY2" fmla="*/ 748665 h 1022350"/>
                <a:gd name="connsiteX3" fmla="*/ 209550 w 650875"/>
                <a:gd name="connsiteY3" fmla="*/ 596900 h 1022350"/>
                <a:gd name="connsiteX4" fmla="*/ 317500 w 650875"/>
                <a:gd name="connsiteY4" fmla="*/ 463550 h 1022350"/>
                <a:gd name="connsiteX5" fmla="*/ 412750 w 650875"/>
                <a:gd name="connsiteY5" fmla="*/ 290195 h 1022350"/>
                <a:gd name="connsiteX6" fmla="*/ 539750 w 650875"/>
                <a:gd name="connsiteY6" fmla="*/ 125095 h 1022350"/>
                <a:gd name="connsiteX7" fmla="*/ 650875 w 650875"/>
                <a:gd name="connsiteY7" fmla="*/ 0 h 1022350"/>
                <a:gd name="connsiteX0" fmla="*/ 0 w 650875"/>
                <a:gd name="connsiteY0" fmla="*/ 976630 h 976630"/>
                <a:gd name="connsiteX1" fmla="*/ 24765 w 650875"/>
                <a:gd name="connsiteY1" fmla="*/ 835025 h 976630"/>
                <a:gd name="connsiteX2" fmla="*/ 71120 w 650875"/>
                <a:gd name="connsiteY2" fmla="*/ 748665 h 976630"/>
                <a:gd name="connsiteX3" fmla="*/ 209550 w 650875"/>
                <a:gd name="connsiteY3" fmla="*/ 596900 h 976630"/>
                <a:gd name="connsiteX4" fmla="*/ 317500 w 650875"/>
                <a:gd name="connsiteY4" fmla="*/ 463550 h 976630"/>
                <a:gd name="connsiteX5" fmla="*/ 412750 w 650875"/>
                <a:gd name="connsiteY5" fmla="*/ 290195 h 976630"/>
                <a:gd name="connsiteX6" fmla="*/ 539750 w 650875"/>
                <a:gd name="connsiteY6" fmla="*/ 125095 h 976630"/>
                <a:gd name="connsiteX7" fmla="*/ 650875 w 650875"/>
                <a:gd name="connsiteY7" fmla="*/ 0 h 976630"/>
                <a:gd name="connsiteX0" fmla="*/ 0 w 650875"/>
                <a:gd name="connsiteY0" fmla="*/ 976630 h 976630"/>
                <a:gd name="connsiteX1" fmla="*/ 32385 w 650875"/>
                <a:gd name="connsiteY1" fmla="*/ 835025 h 976630"/>
                <a:gd name="connsiteX2" fmla="*/ 71120 w 650875"/>
                <a:gd name="connsiteY2" fmla="*/ 748665 h 976630"/>
                <a:gd name="connsiteX3" fmla="*/ 209550 w 650875"/>
                <a:gd name="connsiteY3" fmla="*/ 596900 h 976630"/>
                <a:gd name="connsiteX4" fmla="*/ 317500 w 650875"/>
                <a:gd name="connsiteY4" fmla="*/ 463550 h 976630"/>
                <a:gd name="connsiteX5" fmla="*/ 412750 w 650875"/>
                <a:gd name="connsiteY5" fmla="*/ 290195 h 976630"/>
                <a:gd name="connsiteX6" fmla="*/ 539750 w 650875"/>
                <a:gd name="connsiteY6" fmla="*/ 125095 h 976630"/>
                <a:gd name="connsiteX7" fmla="*/ 650875 w 650875"/>
                <a:gd name="connsiteY7" fmla="*/ 0 h 976630"/>
                <a:gd name="connsiteX0" fmla="*/ 0 w 650875"/>
                <a:gd name="connsiteY0" fmla="*/ 976630 h 976630"/>
                <a:gd name="connsiteX1" fmla="*/ 32385 w 650875"/>
                <a:gd name="connsiteY1" fmla="*/ 835025 h 976630"/>
                <a:gd name="connsiteX2" fmla="*/ 71120 w 650875"/>
                <a:gd name="connsiteY2" fmla="*/ 748665 h 976630"/>
                <a:gd name="connsiteX3" fmla="*/ 209550 w 650875"/>
                <a:gd name="connsiteY3" fmla="*/ 596900 h 976630"/>
                <a:gd name="connsiteX4" fmla="*/ 317500 w 650875"/>
                <a:gd name="connsiteY4" fmla="*/ 463550 h 976630"/>
                <a:gd name="connsiteX5" fmla="*/ 412750 w 650875"/>
                <a:gd name="connsiteY5" fmla="*/ 290195 h 976630"/>
                <a:gd name="connsiteX6" fmla="*/ 539750 w 650875"/>
                <a:gd name="connsiteY6" fmla="*/ 125095 h 976630"/>
                <a:gd name="connsiteX7" fmla="*/ 650875 w 650875"/>
                <a:gd name="connsiteY7" fmla="*/ 0 h 97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875" h="976630">
                  <a:moveTo>
                    <a:pt x="0" y="976630"/>
                  </a:moveTo>
                  <a:cubicBezTo>
                    <a:pt x="6350" y="911013"/>
                    <a:pt x="20532" y="873019"/>
                    <a:pt x="32385" y="835025"/>
                  </a:cubicBezTo>
                  <a:cubicBezTo>
                    <a:pt x="44238" y="797031"/>
                    <a:pt x="41593" y="788352"/>
                    <a:pt x="71120" y="748665"/>
                  </a:cubicBezTo>
                  <a:cubicBezTo>
                    <a:pt x="100647" y="708978"/>
                    <a:pt x="167217" y="643467"/>
                    <a:pt x="209550" y="596900"/>
                  </a:cubicBezTo>
                  <a:lnTo>
                    <a:pt x="317500" y="463550"/>
                  </a:lnTo>
                  <a:lnTo>
                    <a:pt x="412750" y="290195"/>
                  </a:lnTo>
                  <a:cubicBezTo>
                    <a:pt x="455718" y="233892"/>
                    <a:pt x="496782" y="181398"/>
                    <a:pt x="539750" y="125095"/>
                  </a:cubicBezTo>
                  <a:lnTo>
                    <a:pt x="650875" y="0"/>
                  </a:lnTo>
                </a:path>
              </a:pathLst>
            </a:custGeom>
            <a:noFill/>
            <a:ln w="25400" cap="flat" cmpd="sng" algn="ctr">
              <a:solidFill>
                <a:schemeClr val="accent5">
                  <a:lumMod val="40000"/>
                  <a:lumOff val="60000"/>
                </a:schemeClr>
              </a:solidFill>
              <a:prstDash val="solid"/>
              <a:extLst>
                <a:ext uri="{C807C97D-BFC1-408E-A445-0C87EB9F89A2}">
                  <ask:lineSketchStyleProps xmlns:ask="http://schemas.microsoft.com/office/drawing/2018/sketchyshapes">
                    <ask:type>
                      <ask:lineSketchNone/>
                    </ask:type>
                  </ask:lineSketchStyleProps>
                </a:ext>
              </a:extLst>
            </a:ln>
            <a:effectLst>
              <a:outerShdw blurRad="40000" dist="20000" dir="5400000" rotWithShape="0">
                <a:srgbClr val="000000">
                  <a:alpha val="38000"/>
                </a:srgbClr>
              </a:outerShdw>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122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45A9CFEF-4154-DBE3-6AC1-420540D9EDF6}"/>
                </a:ext>
              </a:extLst>
            </p:cNvPr>
            <p:cNvSpPr/>
            <p:nvPr/>
          </p:nvSpPr>
          <p:spPr>
            <a:xfrm>
              <a:off x="3887315" y="2392374"/>
              <a:ext cx="212111" cy="354879"/>
            </a:xfrm>
            <a:custGeom>
              <a:avLst/>
              <a:gdLst>
                <a:gd name="connsiteX0" fmla="*/ 0 w 228600"/>
                <a:gd name="connsiteY0" fmla="*/ 323850 h 323850"/>
                <a:gd name="connsiteX1" fmla="*/ 64770 w 228600"/>
                <a:gd name="connsiteY1" fmla="*/ 114300 h 323850"/>
                <a:gd name="connsiteX2" fmla="*/ 110490 w 228600"/>
                <a:gd name="connsiteY2" fmla="*/ 72390 h 323850"/>
                <a:gd name="connsiteX3" fmla="*/ 228600 w 228600"/>
                <a:gd name="connsiteY3" fmla="*/ 0 h 323850"/>
                <a:gd name="connsiteX0" fmla="*/ 0 w 228600"/>
                <a:gd name="connsiteY0" fmla="*/ 323850 h 323850"/>
                <a:gd name="connsiteX1" fmla="*/ 64770 w 228600"/>
                <a:gd name="connsiteY1" fmla="*/ 114300 h 323850"/>
                <a:gd name="connsiteX2" fmla="*/ 110490 w 228600"/>
                <a:gd name="connsiteY2" fmla="*/ 72390 h 323850"/>
                <a:gd name="connsiteX3" fmla="*/ 228600 w 228600"/>
                <a:gd name="connsiteY3" fmla="*/ 0 h 323850"/>
                <a:gd name="connsiteX0" fmla="*/ 0 w 228600"/>
                <a:gd name="connsiteY0" fmla="*/ 323850 h 323850"/>
                <a:gd name="connsiteX1" fmla="*/ 64770 w 228600"/>
                <a:gd name="connsiteY1" fmla="*/ 114300 h 323850"/>
                <a:gd name="connsiteX2" fmla="*/ 110490 w 228600"/>
                <a:gd name="connsiteY2" fmla="*/ 72390 h 323850"/>
                <a:gd name="connsiteX3" fmla="*/ 228600 w 228600"/>
                <a:gd name="connsiteY3" fmla="*/ 0 h 323850"/>
                <a:gd name="connsiteX0" fmla="*/ 0 w 228600"/>
                <a:gd name="connsiteY0" fmla="*/ 323850 h 323850"/>
                <a:gd name="connsiteX1" fmla="*/ 57150 w 228600"/>
                <a:gd name="connsiteY1" fmla="*/ 129540 h 323850"/>
                <a:gd name="connsiteX2" fmla="*/ 110490 w 228600"/>
                <a:gd name="connsiteY2" fmla="*/ 72390 h 323850"/>
                <a:gd name="connsiteX3" fmla="*/ 228600 w 228600"/>
                <a:gd name="connsiteY3" fmla="*/ 0 h 323850"/>
                <a:gd name="connsiteX0" fmla="*/ 5144 w 172784"/>
                <a:gd name="connsiteY0" fmla="*/ 373380 h 373380"/>
                <a:gd name="connsiteX1" fmla="*/ 1334 w 172784"/>
                <a:gd name="connsiteY1" fmla="*/ 129540 h 373380"/>
                <a:gd name="connsiteX2" fmla="*/ 54674 w 172784"/>
                <a:gd name="connsiteY2" fmla="*/ 72390 h 373380"/>
                <a:gd name="connsiteX3" fmla="*/ 172784 w 172784"/>
                <a:gd name="connsiteY3" fmla="*/ 0 h 373380"/>
                <a:gd name="connsiteX0" fmla="*/ 9808 w 177448"/>
                <a:gd name="connsiteY0" fmla="*/ 373380 h 373380"/>
                <a:gd name="connsiteX1" fmla="*/ 5998 w 177448"/>
                <a:gd name="connsiteY1" fmla="*/ 129540 h 373380"/>
                <a:gd name="connsiteX2" fmla="*/ 59338 w 177448"/>
                <a:gd name="connsiteY2" fmla="*/ 72390 h 373380"/>
                <a:gd name="connsiteX3" fmla="*/ 177448 w 177448"/>
                <a:gd name="connsiteY3" fmla="*/ 0 h 373380"/>
                <a:gd name="connsiteX0" fmla="*/ 18232 w 185872"/>
                <a:gd name="connsiteY0" fmla="*/ 373380 h 373380"/>
                <a:gd name="connsiteX1" fmla="*/ 14422 w 185872"/>
                <a:gd name="connsiteY1" fmla="*/ 129540 h 373380"/>
                <a:gd name="connsiteX2" fmla="*/ 185872 w 185872"/>
                <a:gd name="connsiteY2" fmla="*/ 0 h 373380"/>
              </a:gdLst>
              <a:ahLst/>
              <a:cxnLst>
                <a:cxn ang="0">
                  <a:pos x="connsiteX0" y="connsiteY0"/>
                </a:cxn>
                <a:cxn ang="0">
                  <a:pos x="connsiteX1" y="connsiteY1"/>
                </a:cxn>
                <a:cxn ang="0">
                  <a:pos x="connsiteX2" y="connsiteY2"/>
                </a:cxn>
              </a:cxnLst>
              <a:rect l="l" t="t" r="r" b="b"/>
              <a:pathLst>
                <a:path w="185872" h="373380">
                  <a:moveTo>
                    <a:pt x="18232" y="373380"/>
                  </a:moveTo>
                  <a:cubicBezTo>
                    <a:pt x="5532" y="307340"/>
                    <a:pt x="-13518" y="191770"/>
                    <a:pt x="14422" y="129540"/>
                  </a:cubicBezTo>
                  <a:cubicBezTo>
                    <a:pt x="42362" y="67310"/>
                    <a:pt x="150153" y="26987"/>
                    <a:pt x="185872" y="0"/>
                  </a:cubicBezTo>
                </a:path>
              </a:pathLst>
            </a:custGeom>
            <a:noFill/>
            <a:ln w="19050" cap="flat" cmpd="sng" algn="ctr">
              <a:solidFill>
                <a:schemeClr val="accent5">
                  <a:lumMod val="40000"/>
                  <a:lumOff val="60000"/>
                </a:schemeClr>
              </a:solidFill>
              <a:prstDash val="solid"/>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122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939E9C-6A87-F3D8-1B7B-3479B0A6289F}"/>
                </a:ext>
              </a:extLst>
            </p:cNvPr>
            <p:cNvSpPr/>
            <p:nvPr/>
          </p:nvSpPr>
          <p:spPr>
            <a:xfrm rot="197317">
              <a:off x="4065812" y="2374155"/>
              <a:ext cx="141844" cy="268172"/>
            </a:xfrm>
            <a:custGeom>
              <a:avLst/>
              <a:gdLst>
                <a:gd name="connsiteX0" fmla="*/ 57150 w 121920"/>
                <a:gd name="connsiteY0" fmla="*/ 0 h 278130"/>
                <a:gd name="connsiteX1" fmla="*/ 110490 w 121920"/>
                <a:gd name="connsiteY1" fmla="*/ 106680 h 278130"/>
                <a:gd name="connsiteX2" fmla="*/ 121920 w 121920"/>
                <a:gd name="connsiteY2" fmla="*/ 205740 h 278130"/>
                <a:gd name="connsiteX3" fmla="*/ 99060 w 121920"/>
                <a:gd name="connsiteY3" fmla="*/ 262890 h 278130"/>
                <a:gd name="connsiteX4" fmla="*/ 0 w 121920"/>
                <a:gd name="connsiteY4" fmla="*/ 278130 h 278130"/>
                <a:gd name="connsiteX0" fmla="*/ 57150 w 122499"/>
                <a:gd name="connsiteY0" fmla="*/ 0 h 278130"/>
                <a:gd name="connsiteX1" fmla="*/ 110490 w 122499"/>
                <a:gd name="connsiteY1" fmla="*/ 106680 h 278130"/>
                <a:gd name="connsiteX2" fmla="*/ 121920 w 122499"/>
                <a:gd name="connsiteY2" fmla="*/ 205740 h 278130"/>
                <a:gd name="connsiteX3" fmla="*/ 99060 w 122499"/>
                <a:gd name="connsiteY3" fmla="*/ 262890 h 278130"/>
                <a:gd name="connsiteX4" fmla="*/ 0 w 122499"/>
                <a:gd name="connsiteY4" fmla="*/ 278130 h 278130"/>
                <a:gd name="connsiteX0" fmla="*/ 57150 w 122562"/>
                <a:gd name="connsiteY0" fmla="*/ 0 h 278130"/>
                <a:gd name="connsiteX1" fmla="*/ 110490 w 122562"/>
                <a:gd name="connsiteY1" fmla="*/ 106680 h 278130"/>
                <a:gd name="connsiteX2" fmla="*/ 121920 w 122562"/>
                <a:gd name="connsiteY2" fmla="*/ 205740 h 278130"/>
                <a:gd name="connsiteX3" fmla="*/ 99060 w 122562"/>
                <a:gd name="connsiteY3" fmla="*/ 262890 h 278130"/>
                <a:gd name="connsiteX4" fmla="*/ 0 w 122562"/>
                <a:gd name="connsiteY4" fmla="*/ 278130 h 278130"/>
                <a:gd name="connsiteX0" fmla="*/ 57150 w 129612"/>
                <a:gd name="connsiteY0" fmla="*/ 0 h 278130"/>
                <a:gd name="connsiteX1" fmla="*/ 110490 w 129612"/>
                <a:gd name="connsiteY1" fmla="*/ 106680 h 278130"/>
                <a:gd name="connsiteX2" fmla="*/ 121920 w 129612"/>
                <a:gd name="connsiteY2" fmla="*/ 205740 h 278130"/>
                <a:gd name="connsiteX3" fmla="*/ 0 w 129612"/>
                <a:gd name="connsiteY3" fmla="*/ 278130 h 278130"/>
                <a:gd name="connsiteX0" fmla="*/ 57150 w 117822"/>
                <a:gd name="connsiteY0" fmla="*/ 0 h 278130"/>
                <a:gd name="connsiteX1" fmla="*/ 110490 w 117822"/>
                <a:gd name="connsiteY1" fmla="*/ 106680 h 278130"/>
                <a:gd name="connsiteX2" fmla="*/ 102870 w 117822"/>
                <a:gd name="connsiteY2" fmla="*/ 228600 h 278130"/>
                <a:gd name="connsiteX3" fmla="*/ 0 w 117822"/>
                <a:gd name="connsiteY3" fmla="*/ 278130 h 278130"/>
                <a:gd name="connsiteX0" fmla="*/ 106380 w 169941"/>
                <a:gd name="connsiteY0" fmla="*/ 0 h 284775"/>
                <a:gd name="connsiteX1" fmla="*/ 159720 w 169941"/>
                <a:gd name="connsiteY1" fmla="*/ 106680 h 284775"/>
                <a:gd name="connsiteX2" fmla="*/ 152100 w 169941"/>
                <a:gd name="connsiteY2" fmla="*/ 228600 h 284775"/>
                <a:gd name="connsiteX3" fmla="*/ 0 w 169941"/>
                <a:gd name="connsiteY3" fmla="*/ 284775 h 284775"/>
                <a:gd name="connsiteX0" fmla="*/ 60736 w 124297"/>
                <a:gd name="connsiteY0" fmla="*/ 0 h 282153"/>
                <a:gd name="connsiteX1" fmla="*/ 114076 w 124297"/>
                <a:gd name="connsiteY1" fmla="*/ 106680 h 282153"/>
                <a:gd name="connsiteX2" fmla="*/ 106456 w 124297"/>
                <a:gd name="connsiteY2" fmla="*/ 228600 h 282153"/>
                <a:gd name="connsiteX3" fmla="*/ 0 w 124297"/>
                <a:gd name="connsiteY3" fmla="*/ 282153 h 282153"/>
              </a:gdLst>
              <a:ahLst/>
              <a:cxnLst>
                <a:cxn ang="0">
                  <a:pos x="connsiteX0" y="connsiteY0"/>
                </a:cxn>
                <a:cxn ang="0">
                  <a:pos x="connsiteX1" y="connsiteY1"/>
                </a:cxn>
                <a:cxn ang="0">
                  <a:pos x="connsiteX2" y="connsiteY2"/>
                </a:cxn>
                <a:cxn ang="0">
                  <a:pos x="connsiteX3" y="connsiteY3"/>
                </a:cxn>
              </a:cxnLst>
              <a:rect l="l" t="t" r="r" b="b"/>
              <a:pathLst>
                <a:path w="124297" h="282153">
                  <a:moveTo>
                    <a:pt x="60736" y="0"/>
                  </a:moveTo>
                  <a:lnTo>
                    <a:pt x="114076" y="106680"/>
                  </a:lnTo>
                  <a:cubicBezTo>
                    <a:pt x="124871" y="140970"/>
                    <a:pt x="133076" y="198918"/>
                    <a:pt x="106456" y="228600"/>
                  </a:cubicBezTo>
                  <a:cubicBezTo>
                    <a:pt x="79836" y="258282"/>
                    <a:pt x="25400" y="267072"/>
                    <a:pt x="0" y="282153"/>
                  </a:cubicBezTo>
                </a:path>
              </a:pathLst>
            </a:custGeom>
            <a:noFill/>
            <a:ln w="19050" cap="flat" cmpd="sng" algn="ctr">
              <a:solidFill>
                <a:schemeClr val="accent5">
                  <a:lumMod val="40000"/>
                  <a:lumOff val="60000"/>
                </a:schemeClr>
              </a:solidFill>
              <a:prstDash val="solid"/>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122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2BED44AC-375D-6001-5CC8-629869AB3B6B}"/>
                </a:ext>
              </a:extLst>
            </p:cNvPr>
            <p:cNvSpPr/>
            <p:nvPr/>
          </p:nvSpPr>
          <p:spPr>
            <a:xfrm>
              <a:off x="3769779" y="4703696"/>
              <a:ext cx="161271" cy="410795"/>
            </a:xfrm>
            <a:custGeom>
              <a:avLst/>
              <a:gdLst>
                <a:gd name="connsiteX0" fmla="*/ 0 w 110836"/>
                <a:gd name="connsiteY0" fmla="*/ 651164 h 651164"/>
                <a:gd name="connsiteX1" fmla="*/ 0 w 110836"/>
                <a:gd name="connsiteY1" fmla="*/ 471055 h 651164"/>
                <a:gd name="connsiteX2" fmla="*/ 110836 w 110836"/>
                <a:gd name="connsiteY2" fmla="*/ 152400 h 651164"/>
                <a:gd name="connsiteX3" fmla="*/ 96982 w 110836"/>
                <a:gd name="connsiteY3" fmla="*/ 0 h 651164"/>
                <a:gd name="connsiteX0" fmla="*/ 72390 w 110836"/>
                <a:gd name="connsiteY0" fmla="*/ 639734 h 639734"/>
                <a:gd name="connsiteX1" fmla="*/ 0 w 110836"/>
                <a:gd name="connsiteY1" fmla="*/ 471055 h 639734"/>
                <a:gd name="connsiteX2" fmla="*/ 110836 w 110836"/>
                <a:gd name="connsiteY2" fmla="*/ 152400 h 639734"/>
                <a:gd name="connsiteX3" fmla="*/ 96982 w 110836"/>
                <a:gd name="connsiteY3" fmla="*/ 0 h 639734"/>
                <a:gd name="connsiteX0" fmla="*/ 0 w 110836"/>
                <a:gd name="connsiteY0" fmla="*/ 471055 h 471055"/>
                <a:gd name="connsiteX1" fmla="*/ 110836 w 110836"/>
                <a:gd name="connsiteY1" fmla="*/ 152400 h 471055"/>
                <a:gd name="connsiteX2" fmla="*/ 96982 w 110836"/>
                <a:gd name="connsiteY2" fmla="*/ 0 h 471055"/>
                <a:gd name="connsiteX0" fmla="*/ 0 w 156556"/>
                <a:gd name="connsiteY0" fmla="*/ 463435 h 463435"/>
                <a:gd name="connsiteX1" fmla="*/ 156556 w 156556"/>
                <a:gd name="connsiteY1" fmla="*/ 152400 h 463435"/>
                <a:gd name="connsiteX2" fmla="*/ 142702 w 156556"/>
                <a:gd name="connsiteY2" fmla="*/ 0 h 463435"/>
                <a:gd name="connsiteX0" fmla="*/ 0 w 156556"/>
                <a:gd name="connsiteY0" fmla="*/ 467245 h 467245"/>
                <a:gd name="connsiteX1" fmla="*/ 156556 w 156556"/>
                <a:gd name="connsiteY1" fmla="*/ 156210 h 467245"/>
                <a:gd name="connsiteX2" fmla="*/ 123652 w 156556"/>
                <a:gd name="connsiteY2" fmla="*/ 0 h 467245"/>
                <a:gd name="connsiteX0" fmla="*/ 0 w 167986"/>
                <a:gd name="connsiteY0" fmla="*/ 467245 h 467245"/>
                <a:gd name="connsiteX1" fmla="*/ 167986 w 167986"/>
                <a:gd name="connsiteY1" fmla="*/ 80010 h 467245"/>
                <a:gd name="connsiteX2" fmla="*/ 123652 w 167986"/>
                <a:gd name="connsiteY2" fmla="*/ 0 h 467245"/>
                <a:gd name="connsiteX0" fmla="*/ 0 w 164176"/>
                <a:gd name="connsiteY0" fmla="*/ 467245 h 467245"/>
                <a:gd name="connsiteX1" fmla="*/ 164176 w 164176"/>
                <a:gd name="connsiteY1" fmla="*/ 80010 h 467245"/>
                <a:gd name="connsiteX2" fmla="*/ 123652 w 164176"/>
                <a:gd name="connsiteY2" fmla="*/ 0 h 467245"/>
                <a:gd name="connsiteX0" fmla="*/ 0 w 169275"/>
                <a:gd name="connsiteY0" fmla="*/ 467245 h 467245"/>
                <a:gd name="connsiteX1" fmla="*/ 164176 w 169275"/>
                <a:gd name="connsiteY1" fmla="*/ 80010 h 467245"/>
                <a:gd name="connsiteX2" fmla="*/ 123652 w 169275"/>
                <a:gd name="connsiteY2" fmla="*/ 0 h 467245"/>
                <a:gd name="connsiteX0" fmla="*/ 0 w 169275"/>
                <a:gd name="connsiteY0" fmla="*/ 467245 h 467245"/>
                <a:gd name="connsiteX1" fmla="*/ 164176 w 169275"/>
                <a:gd name="connsiteY1" fmla="*/ 80010 h 467245"/>
                <a:gd name="connsiteX2" fmla="*/ 123652 w 169275"/>
                <a:gd name="connsiteY2" fmla="*/ 0 h 467245"/>
                <a:gd name="connsiteX0" fmla="*/ 0 w 149202"/>
                <a:gd name="connsiteY0" fmla="*/ 467245 h 467245"/>
                <a:gd name="connsiteX1" fmla="*/ 141316 w 149202"/>
                <a:gd name="connsiteY1" fmla="*/ 99060 h 467245"/>
                <a:gd name="connsiteX2" fmla="*/ 123652 w 149202"/>
                <a:gd name="connsiteY2" fmla="*/ 0 h 467245"/>
                <a:gd name="connsiteX0" fmla="*/ 0 w 147335"/>
                <a:gd name="connsiteY0" fmla="*/ 467245 h 467245"/>
                <a:gd name="connsiteX1" fmla="*/ 25977 w 147335"/>
                <a:gd name="connsiteY1" fmla="*/ 360912 h 467245"/>
                <a:gd name="connsiteX2" fmla="*/ 141316 w 147335"/>
                <a:gd name="connsiteY2" fmla="*/ 99060 h 467245"/>
                <a:gd name="connsiteX3" fmla="*/ 123652 w 147335"/>
                <a:gd name="connsiteY3" fmla="*/ 0 h 467245"/>
                <a:gd name="connsiteX0" fmla="*/ 0 w 148154"/>
                <a:gd name="connsiteY0" fmla="*/ 467245 h 467245"/>
                <a:gd name="connsiteX1" fmla="*/ 14547 w 148154"/>
                <a:gd name="connsiteY1" fmla="*/ 353292 h 467245"/>
                <a:gd name="connsiteX2" fmla="*/ 141316 w 148154"/>
                <a:gd name="connsiteY2" fmla="*/ 99060 h 467245"/>
                <a:gd name="connsiteX3" fmla="*/ 123652 w 148154"/>
                <a:gd name="connsiteY3" fmla="*/ 0 h 467245"/>
                <a:gd name="connsiteX0" fmla="*/ 0 w 141321"/>
                <a:gd name="connsiteY0" fmla="*/ 467245 h 467245"/>
                <a:gd name="connsiteX1" fmla="*/ 14547 w 141321"/>
                <a:gd name="connsiteY1" fmla="*/ 353292 h 467245"/>
                <a:gd name="connsiteX2" fmla="*/ 141316 w 141321"/>
                <a:gd name="connsiteY2" fmla="*/ 99060 h 467245"/>
                <a:gd name="connsiteX3" fmla="*/ 123652 w 141321"/>
                <a:gd name="connsiteY3" fmla="*/ 0 h 467245"/>
              </a:gdLst>
              <a:ahLst/>
              <a:cxnLst>
                <a:cxn ang="0">
                  <a:pos x="connsiteX0" y="connsiteY0"/>
                </a:cxn>
                <a:cxn ang="0">
                  <a:pos x="connsiteX1" y="connsiteY1"/>
                </a:cxn>
                <a:cxn ang="0">
                  <a:pos x="connsiteX2" y="connsiteY2"/>
                </a:cxn>
                <a:cxn ang="0">
                  <a:pos x="connsiteX3" y="connsiteY3"/>
                </a:cxn>
              </a:cxnLst>
              <a:rect l="l" t="t" r="r" b="b"/>
              <a:pathLst>
                <a:path w="141321" h="467245">
                  <a:moveTo>
                    <a:pt x="0" y="467245"/>
                  </a:moveTo>
                  <a:cubicBezTo>
                    <a:pt x="7504" y="450158"/>
                    <a:pt x="-9006" y="414656"/>
                    <a:pt x="14547" y="353292"/>
                  </a:cubicBezTo>
                  <a:cubicBezTo>
                    <a:pt x="38100" y="291928"/>
                    <a:pt x="142182" y="157942"/>
                    <a:pt x="141316" y="99060"/>
                  </a:cubicBezTo>
                  <a:cubicBezTo>
                    <a:pt x="140450" y="40178"/>
                    <a:pt x="137160" y="26670"/>
                    <a:pt x="123652" y="0"/>
                  </a:cubicBezTo>
                </a:path>
              </a:pathLst>
            </a:custGeom>
            <a:noFill/>
            <a:ln w="19050" cap="flat" cmpd="sng" algn="ctr">
              <a:solidFill>
                <a:schemeClr val="accent5">
                  <a:lumMod val="40000"/>
                  <a:lumOff val="60000"/>
                </a:schemeClr>
              </a:solidFill>
              <a:prstDash val="dash"/>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122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BBECAD7F-8006-C7FF-02F5-8413AFDCED04}"/>
                </a:ext>
              </a:extLst>
            </p:cNvPr>
            <p:cNvSpPr/>
            <p:nvPr/>
          </p:nvSpPr>
          <p:spPr>
            <a:xfrm>
              <a:off x="3895077" y="4601316"/>
              <a:ext cx="347828" cy="65182"/>
            </a:xfrm>
            <a:custGeom>
              <a:avLst/>
              <a:gdLst>
                <a:gd name="connsiteX0" fmla="*/ 0 w 335280"/>
                <a:gd name="connsiteY0" fmla="*/ 68580 h 68580"/>
                <a:gd name="connsiteX1" fmla="*/ 34290 w 335280"/>
                <a:gd name="connsiteY1" fmla="*/ 22860 h 68580"/>
                <a:gd name="connsiteX2" fmla="*/ 335280 w 335280"/>
                <a:gd name="connsiteY2" fmla="*/ 0 h 68580"/>
                <a:gd name="connsiteX0" fmla="*/ 0 w 335280"/>
                <a:gd name="connsiteY0" fmla="*/ 68580 h 68580"/>
                <a:gd name="connsiteX1" fmla="*/ 34290 w 335280"/>
                <a:gd name="connsiteY1" fmla="*/ 22860 h 68580"/>
                <a:gd name="connsiteX2" fmla="*/ 335280 w 335280"/>
                <a:gd name="connsiteY2" fmla="*/ 0 h 68580"/>
                <a:gd name="connsiteX0" fmla="*/ 0 w 304800"/>
                <a:gd name="connsiteY0" fmla="*/ 68580 h 68580"/>
                <a:gd name="connsiteX1" fmla="*/ 34290 w 304800"/>
                <a:gd name="connsiteY1" fmla="*/ 22860 h 68580"/>
                <a:gd name="connsiteX2" fmla="*/ 304800 w 304800"/>
                <a:gd name="connsiteY2" fmla="*/ 0 h 68580"/>
              </a:gdLst>
              <a:ahLst/>
              <a:cxnLst>
                <a:cxn ang="0">
                  <a:pos x="connsiteX0" y="connsiteY0"/>
                </a:cxn>
                <a:cxn ang="0">
                  <a:pos x="connsiteX1" y="connsiteY1"/>
                </a:cxn>
                <a:cxn ang="0">
                  <a:pos x="connsiteX2" y="connsiteY2"/>
                </a:cxn>
              </a:cxnLst>
              <a:rect l="l" t="t" r="r" b="b"/>
              <a:pathLst>
                <a:path w="304800" h="68580">
                  <a:moveTo>
                    <a:pt x="0" y="68580"/>
                  </a:moveTo>
                  <a:cubicBezTo>
                    <a:pt x="11430" y="53340"/>
                    <a:pt x="-16510" y="34290"/>
                    <a:pt x="34290" y="22860"/>
                  </a:cubicBezTo>
                  <a:cubicBezTo>
                    <a:pt x="85090" y="11430"/>
                    <a:pt x="204470" y="7620"/>
                    <a:pt x="304800" y="0"/>
                  </a:cubicBezTo>
                </a:path>
              </a:pathLst>
            </a:custGeom>
            <a:noFill/>
            <a:ln w="19050" cap="flat" cmpd="sng" algn="ctr">
              <a:solidFill>
                <a:schemeClr val="accent5">
                  <a:lumMod val="40000"/>
                  <a:lumOff val="60000"/>
                </a:schemeClr>
              </a:solidFill>
              <a:prstDash val="dash"/>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122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8A819A0F-D10F-78A1-B45F-035944CAD928}"/>
                </a:ext>
              </a:extLst>
            </p:cNvPr>
            <p:cNvSpPr/>
            <p:nvPr/>
          </p:nvSpPr>
          <p:spPr>
            <a:xfrm>
              <a:off x="4312471" y="4601316"/>
              <a:ext cx="1186964" cy="0"/>
            </a:xfrm>
            <a:custGeom>
              <a:avLst/>
              <a:gdLst>
                <a:gd name="connsiteX0" fmla="*/ 0 w 1040130"/>
                <a:gd name="connsiteY0" fmla="*/ 0 h 0"/>
                <a:gd name="connsiteX1" fmla="*/ 1040130 w 1040130"/>
                <a:gd name="connsiteY1" fmla="*/ 0 h 0"/>
              </a:gdLst>
              <a:ahLst/>
              <a:cxnLst>
                <a:cxn ang="0">
                  <a:pos x="connsiteX0" y="connsiteY0"/>
                </a:cxn>
                <a:cxn ang="0">
                  <a:pos x="connsiteX1" y="connsiteY1"/>
                </a:cxn>
              </a:cxnLst>
              <a:rect l="l" t="t" r="r" b="b"/>
              <a:pathLst>
                <a:path w="1040130">
                  <a:moveTo>
                    <a:pt x="0" y="0"/>
                  </a:moveTo>
                  <a:lnTo>
                    <a:pt x="1040130" y="0"/>
                  </a:lnTo>
                </a:path>
              </a:pathLst>
            </a:custGeom>
            <a:noFill/>
            <a:ln w="19050" cap="flat" cmpd="sng" algn="ctr">
              <a:solidFill>
                <a:schemeClr val="accent5">
                  <a:lumMod val="40000"/>
                  <a:lumOff val="60000"/>
                </a:schemeClr>
              </a:solidFill>
              <a:prstDash val="dash"/>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122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17E42E7F-4124-D9CA-09B6-88A0AFCC37DE}"/>
                </a:ext>
              </a:extLst>
            </p:cNvPr>
            <p:cNvSpPr>
              <a:spLocks noChangeAspect="1"/>
            </p:cNvSpPr>
            <p:nvPr/>
          </p:nvSpPr>
          <p:spPr>
            <a:xfrm rot="21304772">
              <a:off x="4333539" y="2588691"/>
              <a:ext cx="420833" cy="354994"/>
            </a:xfrm>
            <a:custGeom>
              <a:avLst/>
              <a:gdLst>
                <a:gd name="connsiteX0" fmla="*/ 0 w 594360"/>
                <a:gd name="connsiteY0" fmla="*/ 601980 h 601980"/>
                <a:gd name="connsiteX1" fmla="*/ 594360 w 594360"/>
                <a:gd name="connsiteY1" fmla="*/ 0 h 601980"/>
              </a:gdLst>
              <a:ahLst/>
              <a:cxnLst>
                <a:cxn ang="0">
                  <a:pos x="connsiteX0" y="connsiteY0"/>
                </a:cxn>
                <a:cxn ang="0">
                  <a:pos x="connsiteX1" y="connsiteY1"/>
                </a:cxn>
              </a:cxnLst>
              <a:rect l="l" t="t" r="r" b="b"/>
              <a:pathLst>
                <a:path w="594360" h="601980">
                  <a:moveTo>
                    <a:pt x="0" y="601980"/>
                  </a:moveTo>
                  <a:lnTo>
                    <a:pt x="594360" y="0"/>
                  </a:lnTo>
                </a:path>
              </a:pathLst>
            </a:custGeom>
            <a:noFill/>
            <a:ln w="19050" cap="flat" cmpd="sng" algn="ctr">
              <a:solidFill>
                <a:schemeClr val="accent5">
                  <a:lumMod val="40000"/>
                  <a:lumOff val="60000"/>
                </a:schemeClr>
              </a:solidFill>
              <a:prstDash val="dash"/>
              <a:round/>
              <a:headEnd type="none" w="med" len="med"/>
              <a:tailEnd type="none" w="med" len="med"/>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122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7AAA811D-227A-FBB1-CA67-E53B77E758C4}"/>
                </a:ext>
              </a:extLst>
            </p:cNvPr>
            <p:cNvSpPr/>
            <p:nvPr/>
          </p:nvSpPr>
          <p:spPr>
            <a:xfrm>
              <a:off x="3189776" y="2661670"/>
              <a:ext cx="839950" cy="2685609"/>
            </a:xfrm>
            <a:custGeom>
              <a:avLst/>
              <a:gdLst>
                <a:gd name="connsiteX0" fmla="*/ 406400 w 742950"/>
                <a:gd name="connsiteY0" fmla="*/ 2825750 h 2825750"/>
                <a:gd name="connsiteX1" fmla="*/ 82550 w 742950"/>
                <a:gd name="connsiteY1" fmla="*/ 2247900 h 2825750"/>
                <a:gd name="connsiteX2" fmla="*/ 19050 w 742950"/>
                <a:gd name="connsiteY2" fmla="*/ 2114550 h 2825750"/>
                <a:gd name="connsiteX3" fmla="*/ 0 w 742950"/>
                <a:gd name="connsiteY3" fmla="*/ 1974850 h 2825750"/>
                <a:gd name="connsiteX4" fmla="*/ 19050 w 742950"/>
                <a:gd name="connsiteY4" fmla="*/ 635000 h 2825750"/>
                <a:gd name="connsiteX5" fmla="*/ 69850 w 742950"/>
                <a:gd name="connsiteY5" fmla="*/ 533400 h 2825750"/>
                <a:gd name="connsiteX6" fmla="*/ 349250 w 742950"/>
                <a:gd name="connsiteY6" fmla="*/ 260350 h 2825750"/>
                <a:gd name="connsiteX7" fmla="*/ 457200 w 742950"/>
                <a:gd name="connsiteY7" fmla="*/ 190500 h 2825750"/>
                <a:gd name="connsiteX8" fmla="*/ 571500 w 742950"/>
                <a:gd name="connsiteY8" fmla="*/ 146050 h 2825750"/>
                <a:gd name="connsiteX9" fmla="*/ 654050 w 742950"/>
                <a:gd name="connsiteY9" fmla="*/ 95250 h 2825750"/>
                <a:gd name="connsiteX10" fmla="*/ 742950 w 742950"/>
                <a:gd name="connsiteY10" fmla="*/ 0 h 2825750"/>
                <a:gd name="connsiteX0" fmla="*/ 406400 w 742950"/>
                <a:gd name="connsiteY0" fmla="*/ 2825750 h 2825750"/>
                <a:gd name="connsiteX1" fmla="*/ 82550 w 742950"/>
                <a:gd name="connsiteY1" fmla="*/ 2247900 h 2825750"/>
                <a:gd name="connsiteX2" fmla="*/ 19050 w 742950"/>
                <a:gd name="connsiteY2" fmla="*/ 2114550 h 2825750"/>
                <a:gd name="connsiteX3" fmla="*/ 0 w 742950"/>
                <a:gd name="connsiteY3" fmla="*/ 1974850 h 2825750"/>
                <a:gd name="connsiteX4" fmla="*/ 19050 w 742950"/>
                <a:gd name="connsiteY4" fmla="*/ 635000 h 2825750"/>
                <a:gd name="connsiteX5" fmla="*/ 69850 w 742950"/>
                <a:gd name="connsiteY5" fmla="*/ 533400 h 2825750"/>
                <a:gd name="connsiteX6" fmla="*/ 349250 w 742950"/>
                <a:gd name="connsiteY6" fmla="*/ 260350 h 2825750"/>
                <a:gd name="connsiteX7" fmla="*/ 457200 w 742950"/>
                <a:gd name="connsiteY7" fmla="*/ 190500 h 2825750"/>
                <a:gd name="connsiteX8" fmla="*/ 571500 w 742950"/>
                <a:gd name="connsiteY8" fmla="*/ 146050 h 2825750"/>
                <a:gd name="connsiteX9" fmla="*/ 654050 w 742950"/>
                <a:gd name="connsiteY9" fmla="*/ 95250 h 2825750"/>
                <a:gd name="connsiteX10" fmla="*/ 742950 w 742950"/>
                <a:gd name="connsiteY10" fmla="*/ 0 h 2825750"/>
                <a:gd name="connsiteX0" fmla="*/ 406400 w 742950"/>
                <a:gd name="connsiteY0" fmla="*/ 2825750 h 2825750"/>
                <a:gd name="connsiteX1" fmla="*/ 82550 w 742950"/>
                <a:gd name="connsiteY1" fmla="*/ 2247900 h 2825750"/>
                <a:gd name="connsiteX2" fmla="*/ 19050 w 742950"/>
                <a:gd name="connsiteY2" fmla="*/ 2114550 h 2825750"/>
                <a:gd name="connsiteX3" fmla="*/ 0 w 742950"/>
                <a:gd name="connsiteY3" fmla="*/ 1974850 h 2825750"/>
                <a:gd name="connsiteX4" fmla="*/ 19050 w 742950"/>
                <a:gd name="connsiteY4" fmla="*/ 635000 h 2825750"/>
                <a:gd name="connsiteX5" fmla="*/ 69850 w 742950"/>
                <a:gd name="connsiteY5" fmla="*/ 533400 h 2825750"/>
                <a:gd name="connsiteX6" fmla="*/ 394970 w 742950"/>
                <a:gd name="connsiteY6" fmla="*/ 313690 h 2825750"/>
                <a:gd name="connsiteX7" fmla="*/ 457200 w 742950"/>
                <a:gd name="connsiteY7" fmla="*/ 190500 h 2825750"/>
                <a:gd name="connsiteX8" fmla="*/ 571500 w 742950"/>
                <a:gd name="connsiteY8" fmla="*/ 146050 h 2825750"/>
                <a:gd name="connsiteX9" fmla="*/ 654050 w 742950"/>
                <a:gd name="connsiteY9" fmla="*/ 95250 h 2825750"/>
                <a:gd name="connsiteX10" fmla="*/ 742950 w 742950"/>
                <a:gd name="connsiteY10" fmla="*/ 0 h 2825750"/>
                <a:gd name="connsiteX0" fmla="*/ 406400 w 742950"/>
                <a:gd name="connsiteY0" fmla="*/ 2825750 h 2825750"/>
                <a:gd name="connsiteX1" fmla="*/ 82550 w 742950"/>
                <a:gd name="connsiteY1" fmla="*/ 2247900 h 2825750"/>
                <a:gd name="connsiteX2" fmla="*/ 19050 w 742950"/>
                <a:gd name="connsiteY2" fmla="*/ 2114550 h 2825750"/>
                <a:gd name="connsiteX3" fmla="*/ 0 w 742950"/>
                <a:gd name="connsiteY3" fmla="*/ 1974850 h 2825750"/>
                <a:gd name="connsiteX4" fmla="*/ 19050 w 742950"/>
                <a:gd name="connsiteY4" fmla="*/ 635000 h 2825750"/>
                <a:gd name="connsiteX5" fmla="*/ 88900 w 742950"/>
                <a:gd name="connsiteY5" fmla="*/ 541020 h 2825750"/>
                <a:gd name="connsiteX6" fmla="*/ 394970 w 742950"/>
                <a:gd name="connsiteY6" fmla="*/ 313690 h 2825750"/>
                <a:gd name="connsiteX7" fmla="*/ 457200 w 742950"/>
                <a:gd name="connsiteY7" fmla="*/ 190500 h 2825750"/>
                <a:gd name="connsiteX8" fmla="*/ 571500 w 742950"/>
                <a:gd name="connsiteY8" fmla="*/ 146050 h 2825750"/>
                <a:gd name="connsiteX9" fmla="*/ 654050 w 742950"/>
                <a:gd name="connsiteY9" fmla="*/ 95250 h 2825750"/>
                <a:gd name="connsiteX10" fmla="*/ 742950 w 742950"/>
                <a:gd name="connsiteY10" fmla="*/ 0 h 2825750"/>
                <a:gd name="connsiteX0" fmla="*/ 406400 w 742950"/>
                <a:gd name="connsiteY0" fmla="*/ 2825750 h 2825750"/>
                <a:gd name="connsiteX1" fmla="*/ 82550 w 742950"/>
                <a:gd name="connsiteY1" fmla="*/ 2247900 h 2825750"/>
                <a:gd name="connsiteX2" fmla="*/ 19050 w 742950"/>
                <a:gd name="connsiteY2" fmla="*/ 2114550 h 2825750"/>
                <a:gd name="connsiteX3" fmla="*/ 0 w 742950"/>
                <a:gd name="connsiteY3" fmla="*/ 1974850 h 2825750"/>
                <a:gd name="connsiteX4" fmla="*/ 19050 w 742950"/>
                <a:gd name="connsiteY4" fmla="*/ 635000 h 2825750"/>
                <a:gd name="connsiteX5" fmla="*/ 88900 w 742950"/>
                <a:gd name="connsiteY5" fmla="*/ 541020 h 2825750"/>
                <a:gd name="connsiteX6" fmla="*/ 394970 w 742950"/>
                <a:gd name="connsiteY6" fmla="*/ 313690 h 2825750"/>
                <a:gd name="connsiteX7" fmla="*/ 567690 w 742950"/>
                <a:gd name="connsiteY7" fmla="*/ 243840 h 2825750"/>
                <a:gd name="connsiteX8" fmla="*/ 571500 w 742950"/>
                <a:gd name="connsiteY8" fmla="*/ 146050 h 2825750"/>
                <a:gd name="connsiteX9" fmla="*/ 654050 w 742950"/>
                <a:gd name="connsiteY9" fmla="*/ 95250 h 2825750"/>
                <a:gd name="connsiteX10" fmla="*/ 742950 w 742950"/>
                <a:gd name="connsiteY10" fmla="*/ 0 h 2825750"/>
                <a:gd name="connsiteX0" fmla="*/ 406400 w 742950"/>
                <a:gd name="connsiteY0" fmla="*/ 2825750 h 2825750"/>
                <a:gd name="connsiteX1" fmla="*/ 82550 w 742950"/>
                <a:gd name="connsiteY1" fmla="*/ 2247900 h 2825750"/>
                <a:gd name="connsiteX2" fmla="*/ 19050 w 742950"/>
                <a:gd name="connsiteY2" fmla="*/ 2114550 h 2825750"/>
                <a:gd name="connsiteX3" fmla="*/ 0 w 742950"/>
                <a:gd name="connsiteY3" fmla="*/ 1974850 h 2825750"/>
                <a:gd name="connsiteX4" fmla="*/ 19050 w 742950"/>
                <a:gd name="connsiteY4" fmla="*/ 635000 h 2825750"/>
                <a:gd name="connsiteX5" fmla="*/ 88900 w 742950"/>
                <a:gd name="connsiteY5" fmla="*/ 541020 h 2825750"/>
                <a:gd name="connsiteX6" fmla="*/ 394970 w 742950"/>
                <a:gd name="connsiteY6" fmla="*/ 313690 h 2825750"/>
                <a:gd name="connsiteX7" fmla="*/ 567690 w 742950"/>
                <a:gd name="connsiteY7" fmla="*/ 243840 h 2825750"/>
                <a:gd name="connsiteX8" fmla="*/ 685800 w 742950"/>
                <a:gd name="connsiteY8" fmla="*/ 172720 h 2825750"/>
                <a:gd name="connsiteX9" fmla="*/ 654050 w 742950"/>
                <a:gd name="connsiteY9" fmla="*/ 95250 h 2825750"/>
                <a:gd name="connsiteX10" fmla="*/ 742950 w 742950"/>
                <a:gd name="connsiteY10" fmla="*/ 0 h 2825750"/>
                <a:gd name="connsiteX0" fmla="*/ 406400 w 742950"/>
                <a:gd name="connsiteY0" fmla="*/ 2825750 h 2825750"/>
                <a:gd name="connsiteX1" fmla="*/ 82550 w 742950"/>
                <a:gd name="connsiteY1" fmla="*/ 2247900 h 2825750"/>
                <a:gd name="connsiteX2" fmla="*/ 19050 w 742950"/>
                <a:gd name="connsiteY2" fmla="*/ 2114550 h 2825750"/>
                <a:gd name="connsiteX3" fmla="*/ 0 w 742950"/>
                <a:gd name="connsiteY3" fmla="*/ 1974850 h 2825750"/>
                <a:gd name="connsiteX4" fmla="*/ 19050 w 742950"/>
                <a:gd name="connsiteY4" fmla="*/ 635000 h 2825750"/>
                <a:gd name="connsiteX5" fmla="*/ 88900 w 742950"/>
                <a:gd name="connsiteY5" fmla="*/ 541020 h 2825750"/>
                <a:gd name="connsiteX6" fmla="*/ 394970 w 742950"/>
                <a:gd name="connsiteY6" fmla="*/ 313690 h 2825750"/>
                <a:gd name="connsiteX7" fmla="*/ 567690 w 742950"/>
                <a:gd name="connsiteY7" fmla="*/ 243840 h 2825750"/>
                <a:gd name="connsiteX8" fmla="*/ 685800 w 742950"/>
                <a:gd name="connsiteY8" fmla="*/ 172720 h 2825750"/>
                <a:gd name="connsiteX9" fmla="*/ 726440 w 742950"/>
                <a:gd name="connsiteY9" fmla="*/ 95250 h 2825750"/>
                <a:gd name="connsiteX10" fmla="*/ 742950 w 742950"/>
                <a:gd name="connsiteY10" fmla="*/ 0 h 2825750"/>
                <a:gd name="connsiteX0" fmla="*/ 406400 w 726440"/>
                <a:gd name="connsiteY0" fmla="*/ 2730500 h 2730500"/>
                <a:gd name="connsiteX1" fmla="*/ 82550 w 726440"/>
                <a:gd name="connsiteY1" fmla="*/ 2152650 h 2730500"/>
                <a:gd name="connsiteX2" fmla="*/ 19050 w 726440"/>
                <a:gd name="connsiteY2" fmla="*/ 2019300 h 2730500"/>
                <a:gd name="connsiteX3" fmla="*/ 0 w 726440"/>
                <a:gd name="connsiteY3" fmla="*/ 1879600 h 2730500"/>
                <a:gd name="connsiteX4" fmla="*/ 19050 w 726440"/>
                <a:gd name="connsiteY4" fmla="*/ 539750 h 2730500"/>
                <a:gd name="connsiteX5" fmla="*/ 88900 w 726440"/>
                <a:gd name="connsiteY5" fmla="*/ 445770 h 2730500"/>
                <a:gd name="connsiteX6" fmla="*/ 394970 w 726440"/>
                <a:gd name="connsiteY6" fmla="*/ 218440 h 2730500"/>
                <a:gd name="connsiteX7" fmla="*/ 567690 w 726440"/>
                <a:gd name="connsiteY7" fmla="*/ 148590 h 2730500"/>
                <a:gd name="connsiteX8" fmla="*/ 685800 w 726440"/>
                <a:gd name="connsiteY8" fmla="*/ 77470 h 2730500"/>
                <a:gd name="connsiteX9" fmla="*/ 726440 w 726440"/>
                <a:gd name="connsiteY9" fmla="*/ 0 h 2730500"/>
                <a:gd name="connsiteX0" fmla="*/ 406400 w 726440"/>
                <a:gd name="connsiteY0" fmla="*/ 2730500 h 2730500"/>
                <a:gd name="connsiteX1" fmla="*/ 82550 w 726440"/>
                <a:gd name="connsiteY1" fmla="*/ 2152650 h 2730500"/>
                <a:gd name="connsiteX2" fmla="*/ 19050 w 726440"/>
                <a:gd name="connsiteY2" fmla="*/ 2019300 h 2730500"/>
                <a:gd name="connsiteX3" fmla="*/ 0 w 726440"/>
                <a:gd name="connsiteY3" fmla="*/ 1879600 h 2730500"/>
                <a:gd name="connsiteX4" fmla="*/ 19050 w 726440"/>
                <a:gd name="connsiteY4" fmla="*/ 539750 h 2730500"/>
                <a:gd name="connsiteX5" fmla="*/ 88900 w 726440"/>
                <a:gd name="connsiteY5" fmla="*/ 445770 h 2730500"/>
                <a:gd name="connsiteX6" fmla="*/ 394970 w 726440"/>
                <a:gd name="connsiteY6" fmla="*/ 218440 h 2730500"/>
                <a:gd name="connsiteX7" fmla="*/ 563880 w 726440"/>
                <a:gd name="connsiteY7" fmla="*/ 129540 h 2730500"/>
                <a:gd name="connsiteX8" fmla="*/ 685800 w 726440"/>
                <a:gd name="connsiteY8" fmla="*/ 77470 h 2730500"/>
                <a:gd name="connsiteX9" fmla="*/ 726440 w 726440"/>
                <a:gd name="connsiteY9" fmla="*/ 0 h 2730500"/>
                <a:gd name="connsiteX0" fmla="*/ 406400 w 726440"/>
                <a:gd name="connsiteY0" fmla="*/ 2730500 h 2730500"/>
                <a:gd name="connsiteX1" fmla="*/ 82550 w 726440"/>
                <a:gd name="connsiteY1" fmla="*/ 2152650 h 2730500"/>
                <a:gd name="connsiteX2" fmla="*/ 19050 w 726440"/>
                <a:gd name="connsiteY2" fmla="*/ 2019300 h 2730500"/>
                <a:gd name="connsiteX3" fmla="*/ 0 w 726440"/>
                <a:gd name="connsiteY3" fmla="*/ 1879600 h 2730500"/>
                <a:gd name="connsiteX4" fmla="*/ 19050 w 726440"/>
                <a:gd name="connsiteY4" fmla="*/ 539750 h 2730500"/>
                <a:gd name="connsiteX5" fmla="*/ 88900 w 726440"/>
                <a:gd name="connsiteY5" fmla="*/ 445770 h 2730500"/>
                <a:gd name="connsiteX6" fmla="*/ 394970 w 726440"/>
                <a:gd name="connsiteY6" fmla="*/ 218440 h 2730500"/>
                <a:gd name="connsiteX7" fmla="*/ 563880 w 726440"/>
                <a:gd name="connsiteY7" fmla="*/ 129540 h 2730500"/>
                <a:gd name="connsiteX8" fmla="*/ 681990 w 726440"/>
                <a:gd name="connsiteY8" fmla="*/ 69850 h 2730500"/>
                <a:gd name="connsiteX9" fmla="*/ 726440 w 726440"/>
                <a:gd name="connsiteY9" fmla="*/ 0 h 2730500"/>
                <a:gd name="connsiteX0" fmla="*/ 429260 w 749300"/>
                <a:gd name="connsiteY0" fmla="*/ 2730500 h 2730500"/>
                <a:gd name="connsiteX1" fmla="*/ 105410 w 749300"/>
                <a:gd name="connsiteY1" fmla="*/ 2152650 h 2730500"/>
                <a:gd name="connsiteX2" fmla="*/ 41910 w 749300"/>
                <a:gd name="connsiteY2" fmla="*/ 2019300 h 2730500"/>
                <a:gd name="connsiteX3" fmla="*/ 22860 w 749300"/>
                <a:gd name="connsiteY3" fmla="*/ 1879600 h 2730500"/>
                <a:gd name="connsiteX4" fmla="*/ 0 w 749300"/>
                <a:gd name="connsiteY4" fmla="*/ 528320 h 2730500"/>
                <a:gd name="connsiteX5" fmla="*/ 111760 w 749300"/>
                <a:gd name="connsiteY5" fmla="*/ 445770 h 2730500"/>
                <a:gd name="connsiteX6" fmla="*/ 417830 w 749300"/>
                <a:gd name="connsiteY6" fmla="*/ 218440 h 2730500"/>
                <a:gd name="connsiteX7" fmla="*/ 586740 w 749300"/>
                <a:gd name="connsiteY7" fmla="*/ 129540 h 2730500"/>
                <a:gd name="connsiteX8" fmla="*/ 704850 w 749300"/>
                <a:gd name="connsiteY8" fmla="*/ 69850 h 2730500"/>
                <a:gd name="connsiteX9" fmla="*/ 749300 w 749300"/>
                <a:gd name="connsiteY9" fmla="*/ 0 h 2730500"/>
                <a:gd name="connsiteX0" fmla="*/ 429260 w 749300"/>
                <a:gd name="connsiteY0" fmla="*/ 2730500 h 2730500"/>
                <a:gd name="connsiteX1" fmla="*/ 105410 w 749300"/>
                <a:gd name="connsiteY1" fmla="*/ 2152650 h 2730500"/>
                <a:gd name="connsiteX2" fmla="*/ 41910 w 749300"/>
                <a:gd name="connsiteY2" fmla="*/ 2019300 h 2730500"/>
                <a:gd name="connsiteX3" fmla="*/ 22860 w 749300"/>
                <a:gd name="connsiteY3" fmla="*/ 1879600 h 2730500"/>
                <a:gd name="connsiteX4" fmla="*/ 0 w 749300"/>
                <a:gd name="connsiteY4" fmla="*/ 528320 h 2730500"/>
                <a:gd name="connsiteX5" fmla="*/ 130810 w 749300"/>
                <a:gd name="connsiteY5" fmla="*/ 407670 h 2730500"/>
                <a:gd name="connsiteX6" fmla="*/ 417830 w 749300"/>
                <a:gd name="connsiteY6" fmla="*/ 218440 h 2730500"/>
                <a:gd name="connsiteX7" fmla="*/ 586740 w 749300"/>
                <a:gd name="connsiteY7" fmla="*/ 129540 h 2730500"/>
                <a:gd name="connsiteX8" fmla="*/ 704850 w 749300"/>
                <a:gd name="connsiteY8" fmla="*/ 69850 h 2730500"/>
                <a:gd name="connsiteX9" fmla="*/ 749300 w 749300"/>
                <a:gd name="connsiteY9" fmla="*/ 0 h 2730500"/>
                <a:gd name="connsiteX0" fmla="*/ 429260 w 749300"/>
                <a:gd name="connsiteY0" fmla="*/ 2730500 h 2730500"/>
                <a:gd name="connsiteX1" fmla="*/ 105410 w 749300"/>
                <a:gd name="connsiteY1" fmla="*/ 2152650 h 2730500"/>
                <a:gd name="connsiteX2" fmla="*/ 41910 w 749300"/>
                <a:gd name="connsiteY2" fmla="*/ 2019300 h 2730500"/>
                <a:gd name="connsiteX3" fmla="*/ 22860 w 749300"/>
                <a:gd name="connsiteY3" fmla="*/ 1879600 h 2730500"/>
                <a:gd name="connsiteX4" fmla="*/ 0 w 749300"/>
                <a:gd name="connsiteY4" fmla="*/ 528320 h 2730500"/>
                <a:gd name="connsiteX5" fmla="*/ 130810 w 749300"/>
                <a:gd name="connsiteY5" fmla="*/ 407670 h 2730500"/>
                <a:gd name="connsiteX6" fmla="*/ 433070 w 749300"/>
                <a:gd name="connsiteY6" fmla="*/ 237490 h 2730500"/>
                <a:gd name="connsiteX7" fmla="*/ 586740 w 749300"/>
                <a:gd name="connsiteY7" fmla="*/ 129540 h 2730500"/>
                <a:gd name="connsiteX8" fmla="*/ 704850 w 749300"/>
                <a:gd name="connsiteY8" fmla="*/ 69850 h 2730500"/>
                <a:gd name="connsiteX9" fmla="*/ 749300 w 749300"/>
                <a:gd name="connsiteY9" fmla="*/ 0 h 2730500"/>
                <a:gd name="connsiteX0" fmla="*/ 429260 w 749300"/>
                <a:gd name="connsiteY0" fmla="*/ 2730500 h 2730500"/>
                <a:gd name="connsiteX1" fmla="*/ 105410 w 749300"/>
                <a:gd name="connsiteY1" fmla="*/ 2152650 h 2730500"/>
                <a:gd name="connsiteX2" fmla="*/ 41910 w 749300"/>
                <a:gd name="connsiteY2" fmla="*/ 2019300 h 2730500"/>
                <a:gd name="connsiteX3" fmla="*/ 22860 w 749300"/>
                <a:gd name="connsiteY3" fmla="*/ 1879600 h 2730500"/>
                <a:gd name="connsiteX4" fmla="*/ 0 w 749300"/>
                <a:gd name="connsiteY4" fmla="*/ 528320 h 2730500"/>
                <a:gd name="connsiteX5" fmla="*/ 130810 w 749300"/>
                <a:gd name="connsiteY5" fmla="*/ 407670 h 2730500"/>
                <a:gd name="connsiteX6" fmla="*/ 433070 w 749300"/>
                <a:gd name="connsiteY6" fmla="*/ 237490 h 2730500"/>
                <a:gd name="connsiteX7" fmla="*/ 613410 w 749300"/>
                <a:gd name="connsiteY7" fmla="*/ 160020 h 2730500"/>
                <a:gd name="connsiteX8" fmla="*/ 704850 w 749300"/>
                <a:gd name="connsiteY8" fmla="*/ 69850 h 2730500"/>
                <a:gd name="connsiteX9" fmla="*/ 749300 w 749300"/>
                <a:gd name="connsiteY9" fmla="*/ 0 h 2730500"/>
                <a:gd name="connsiteX0" fmla="*/ 429260 w 749300"/>
                <a:gd name="connsiteY0" fmla="*/ 2730500 h 2730500"/>
                <a:gd name="connsiteX1" fmla="*/ 105410 w 749300"/>
                <a:gd name="connsiteY1" fmla="*/ 2152650 h 2730500"/>
                <a:gd name="connsiteX2" fmla="*/ 41910 w 749300"/>
                <a:gd name="connsiteY2" fmla="*/ 2019300 h 2730500"/>
                <a:gd name="connsiteX3" fmla="*/ 22860 w 749300"/>
                <a:gd name="connsiteY3" fmla="*/ 1879600 h 2730500"/>
                <a:gd name="connsiteX4" fmla="*/ 0 w 749300"/>
                <a:gd name="connsiteY4" fmla="*/ 528320 h 2730500"/>
                <a:gd name="connsiteX5" fmla="*/ 130810 w 749300"/>
                <a:gd name="connsiteY5" fmla="*/ 407670 h 2730500"/>
                <a:gd name="connsiteX6" fmla="*/ 433070 w 749300"/>
                <a:gd name="connsiteY6" fmla="*/ 237490 h 2730500"/>
                <a:gd name="connsiteX7" fmla="*/ 613410 w 749300"/>
                <a:gd name="connsiteY7" fmla="*/ 160020 h 2730500"/>
                <a:gd name="connsiteX8" fmla="*/ 716280 w 749300"/>
                <a:gd name="connsiteY8" fmla="*/ 77470 h 2730500"/>
                <a:gd name="connsiteX9" fmla="*/ 749300 w 749300"/>
                <a:gd name="connsiteY9" fmla="*/ 0 h 2730500"/>
                <a:gd name="connsiteX0" fmla="*/ 429260 w 749300"/>
                <a:gd name="connsiteY0" fmla="*/ 2730500 h 2730500"/>
                <a:gd name="connsiteX1" fmla="*/ 105410 w 749300"/>
                <a:gd name="connsiteY1" fmla="*/ 2152650 h 2730500"/>
                <a:gd name="connsiteX2" fmla="*/ 41910 w 749300"/>
                <a:gd name="connsiteY2" fmla="*/ 2019300 h 2730500"/>
                <a:gd name="connsiteX3" fmla="*/ 22860 w 749300"/>
                <a:gd name="connsiteY3" fmla="*/ 1879600 h 2730500"/>
                <a:gd name="connsiteX4" fmla="*/ 0 w 749300"/>
                <a:gd name="connsiteY4" fmla="*/ 528320 h 2730500"/>
                <a:gd name="connsiteX5" fmla="*/ 130810 w 749300"/>
                <a:gd name="connsiteY5" fmla="*/ 407670 h 2730500"/>
                <a:gd name="connsiteX6" fmla="*/ 433070 w 749300"/>
                <a:gd name="connsiteY6" fmla="*/ 229870 h 2730500"/>
                <a:gd name="connsiteX7" fmla="*/ 613410 w 749300"/>
                <a:gd name="connsiteY7" fmla="*/ 160020 h 2730500"/>
                <a:gd name="connsiteX8" fmla="*/ 716280 w 749300"/>
                <a:gd name="connsiteY8" fmla="*/ 77470 h 2730500"/>
                <a:gd name="connsiteX9" fmla="*/ 749300 w 749300"/>
                <a:gd name="connsiteY9" fmla="*/ 0 h 2730500"/>
                <a:gd name="connsiteX0" fmla="*/ 429260 w 749300"/>
                <a:gd name="connsiteY0" fmla="*/ 2730500 h 2730500"/>
                <a:gd name="connsiteX1" fmla="*/ 105410 w 749300"/>
                <a:gd name="connsiteY1" fmla="*/ 2152650 h 2730500"/>
                <a:gd name="connsiteX2" fmla="*/ 41910 w 749300"/>
                <a:gd name="connsiteY2" fmla="*/ 2019300 h 2730500"/>
                <a:gd name="connsiteX3" fmla="*/ 22860 w 749300"/>
                <a:gd name="connsiteY3" fmla="*/ 1879600 h 2730500"/>
                <a:gd name="connsiteX4" fmla="*/ 0 w 749300"/>
                <a:gd name="connsiteY4" fmla="*/ 528320 h 2730500"/>
                <a:gd name="connsiteX5" fmla="*/ 130810 w 749300"/>
                <a:gd name="connsiteY5" fmla="*/ 407670 h 2730500"/>
                <a:gd name="connsiteX6" fmla="*/ 433070 w 749300"/>
                <a:gd name="connsiteY6" fmla="*/ 229870 h 2730500"/>
                <a:gd name="connsiteX7" fmla="*/ 613410 w 749300"/>
                <a:gd name="connsiteY7" fmla="*/ 160020 h 2730500"/>
                <a:gd name="connsiteX8" fmla="*/ 716280 w 749300"/>
                <a:gd name="connsiteY8" fmla="*/ 77470 h 2730500"/>
                <a:gd name="connsiteX9" fmla="*/ 749300 w 749300"/>
                <a:gd name="connsiteY9" fmla="*/ 0 h 2730500"/>
                <a:gd name="connsiteX0" fmla="*/ 516846 w 836886"/>
                <a:gd name="connsiteY0" fmla="*/ 2730500 h 2730500"/>
                <a:gd name="connsiteX1" fmla="*/ 192996 w 836886"/>
                <a:gd name="connsiteY1" fmla="*/ 2152650 h 2730500"/>
                <a:gd name="connsiteX2" fmla="*/ 129496 w 836886"/>
                <a:gd name="connsiteY2" fmla="*/ 2019300 h 2730500"/>
                <a:gd name="connsiteX3" fmla="*/ 110446 w 836886"/>
                <a:gd name="connsiteY3" fmla="*/ 1879600 h 2730500"/>
                <a:gd name="connsiteX4" fmla="*/ 0 w 836886"/>
                <a:gd name="connsiteY4" fmla="*/ 670810 h 2730500"/>
                <a:gd name="connsiteX5" fmla="*/ 87586 w 836886"/>
                <a:gd name="connsiteY5" fmla="*/ 528320 h 2730500"/>
                <a:gd name="connsiteX6" fmla="*/ 218396 w 836886"/>
                <a:gd name="connsiteY6" fmla="*/ 407670 h 2730500"/>
                <a:gd name="connsiteX7" fmla="*/ 520656 w 836886"/>
                <a:gd name="connsiteY7" fmla="*/ 229870 h 2730500"/>
                <a:gd name="connsiteX8" fmla="*/ 700996 w 836886"/>
                <a:gd name="connsiteY8" fmla="*/ 160020 h 2730500"/>
                <a:gd name="connsiteX9" fmla="*/ 803866 w 836886"/>
                <a:gd name="connsiteY9" fmla="*/ 77470 h 2730500"/>
                <a:gd name="connsiteX10" fmla="*/ 836886 w 836886"/>
                <a:gd name="connsiteY10" fmla="*/ 0 h 2730500"/>
                <a:gd name="connsiteX0" fmla="*/ 516846 w 836886"/>
                <a:gd name="connsiteY0" fmla="*/ 2730500 h 2730500"/>
                <a:gd name="connsiteX1" fmla="*/ 192996 w 836886"/>
                <a:gd name="connsiteY1" fmla="*/ 2152650 h 2730500"/>
                <a:gd name="connsiteX2" fmla="*/ 129496 w 836886"/>
                <a:gd name="connsiteY2" fmla="*/ 2019300 h 2730500"/>
                <a:gd name="connsiteX3" fmla="*/ 26626 w 836886"/>
                <a:gd name="connsiteY3" fmla="*/ 1891030 h 2730500"/>
                <a:gd name="connsiteX4" fmla="*/ 0 w 836886"/>
                <a:gd name="connsiteY4" fmla="*/ 670810 h 2730500"/>
                <a:gd name="connsiteX5" fmla="*/ 87586 w 836886"/>
                <a:gd name="connsiteY5" fmla="*/ 528320 h 2730500"/>
                <a:gd name="connsiteX6" fmla="*/ 218396 w 836886"/>
                <a:gd name="connsiteY6" fmla="*/ 407670 h 2730500"/>
                <a:gd name="connsiteX7" fmla="*/ 520656 w 836886"/>
                <a:gd name="connsiteY7" fmla="*/ 229870 h 2730500"/>
                <a:gd name="connsiteX8" fmla="*/ 700996 w 836886"/>
                <a:gd name="connsiteY8" fmla="*/ 160020 h 2730500"/>
                <a:gd name="connsiteX9" fmla="*/ 803866 w 836886"/>
                <a:gd name="connsiteY9" fmla="*/ 77470 h 2730500"/>
                <a:gd name="connsiteX10" fmla="*/ 836886 w 836886"/>
                <a:gd name="connsiteY10" fmla="*/ 0 h 2730500"/>
                <a:gd name="connsiteX0" fmla="*/ 547326 w 867366"/>
                <a:gd name="connsiteY0" fmla="*/ 2730500 h 2730500"/>
                <a:gd name="connsiteX1" fmla="*/ 223476 w 867366"/>
                <a:gd name="connsiteY1" fmla="*/ 2152650 h 2730500"/>
                <a:gd name="connsiteX2" fmla="*/ 159976 w 867366"/>
                <a:gd name="connsiteY2" fmla="*/ 2019300 h 2730500"/>
                <a:gd name="connsiteX3" fmla="*/ 57106 w 867366"/>
                <a:gd name="connsiteY3" fmla="*/ 1891030 h 2730500"/>
                <a:gd name="connsiteX4" fmla="*/ 0 w 867366"/>
                <a:gd name="connsiteY4" fmla="*/ 785110 h 2730500"/>
                <a:gd name="connsiteX5" fmla="*/ 118066 w 867366"/>
                <a:gd name="connsiteY5" fmla="*/ 528320 h 2730500"/>
                <a:gd name="connsiteX6" fmla="*/ 248876 w 867366"/>
                <a:gd name="connsiteY6" fmla="*/ 407670 h 2730500"/>
                <a:gd name="connsiteX7" fmla="*/ 551136 w 867366"/>
                <a:gd name="connsiteY7" fmla="*/ 229870 h 2730500"/>
                <a:gd name="connsiteX8" fmla="*/ 731476 w 867366"/>
                <a:gd name="connsiteY8" fmla="*/ 160020 h 2730500"/>
                <a:gd name="connsiteX9" fmla="*/ 834346 w 867366"/>
                <a:gd name="connsiteY9" fmla="*/ 77470 h 2730500"/>
                <a:gd name="connsiteX10" fmla="*/ 867366 w 867366"/>
                <a:gd name="connsiteY10" fmla="*/ 0 h 2730500"/>
                <a:gd name="connsiteX0" fmla="*/ 547326 w 867366"/>
                <a:gd name="connsiteY0" fmla="*/ 2730500 h 2730500"/>
                <a:gd name="connsiteX1" fmla="*/ 223476 w 867366"/>
                <a:gd name="connsiteY1" fmla="*/ 2152650 h 2730500"/>
                <a:gd name="connsiteX2" fmla="*/ 159976 w 867366"/>
                <a:gd name="connsiteY2" fmla="*/ 2019300 h 2730500"/>
                <a:gd name="connsiteX3" fmla="*/ 57106 w 867366"/>
                <a:gd name="connsiteY3" fmla="*/ 1891030 h 2730500"/>
                <a:gd name="connsiteX4" fmla="*/ 0 w 867366"/>
                <a:gd name="connsiteY4" fmla="*/ 785110 h 2730500"/>
                <a:gd name="connsiteX5" fmla="*/ 118066 w 867366"/>
                <a:gd name="connsiteY5" fmla="*/ 528320 h 2730500"/>
                <a:gd name="connsiteX6" fmla="*/ 248876 w 867366"/>
                <a:gd name="connsiteY6" fmla="*/ 407670 h 2730500"/>
                <a:gd name="connsiteX7" fmla="*/ 551136 w 867366"/>
                <a:gd name="connsiteY7" fmla="*/ 229870 h 2730500"/>
                <a:gd name="connsiteX8" fmla="*/ 731476 w 867366"/>
                <a:gd name="connsiteY8" fmla="*/ 160020 h 2730500"/>
                <a:gd name="connsiteX9" fmla="*/ 834346 w 867366"/>
                <a:gd name="connsiteY9" fmla="*/ 77470 h 2730500"/>
                <a:gd name="connsiteX10" fmla="*/ 867366 w 867366"/>
                <a:gd name="connsiteY10" fmla="*/ 0 h 2730500"/>
                <a:gd name="connsiteX0" fmla="*/ 547326 w 867366"/>
                <a:gd name="connsiteY0" fmla="*/ 2730500 h 2730500"/>
                <a:gd name="connsiteX1" fmla="*/ 223476 w 867366"/>
                <a:gd name="connsiteY1" fmla="*/ 2152650 h 2730500"/>
                <a:gd name="connsiteX2" fmla="*/ 159976 w 867366"/>
                <a:gd name="connsiteY2" fmla="*/ 2019300 h 2730500"/>
                <a:gd name="connsiteX3" fmla="*/ 57106 w 867366"/>
                <a:gd name="connsiteY3" fmla="*/ 1891030 h 2730500"/>
                <a:gd name="connsiteX4" fmla="*/ 0 w 867366"/>
                <a:gd name="connsiteY4" fmla="*/ 785110 h 2730500"/>
                <a:gd name="connsiteX5" fmla="*/ 118066 w 867366"/>
                <a:gd name="connsiteY5" fmla="*/ 528320 h 2730500"/>
                <a:gd name="connsiteX6" fmla="*/ 248876 w 867366"/>
                <a:gd name="connsiteY6" fmla="*/ 407670 h 2730500"/>
                <a:gd name="connsiteX7" fmla="*/ 551136 w 867366"/>
                <a:gd name="connsiteY7" fmla="*/ 229870 h 2730500"/>
                <a:gd name="connsiteX8" fmla="*/ 731476 w 867366"/>
                <a:gd name="connsiteY8" fmla="*/ 160020 h 2730500"/>
                <a:gd name="connsiteX9" fmla="*/ 834346 w 867366"/>
                <a:gd name="connsiteY9" fmla="*/ 77470 h 2730500"/>
                <a:gd name="connsiteX10" fmla="*/ 867366 w 867366"/>
                <a:gd name="connsiteY10" fmla="*/ 0 h 2730500"/>
                <a:gd name="connsiteX0" fmla="*/ 547326 w 867366"/>
                <a:gd name="connsiteY0" fmla="*/ 2730500 h 2730500"/>
                <a:gd name="connsiteX1" fmla="*/ 223476 w 867366"/>
                <a:gd name="connsiteY1" fmla="*/ 2152650 h 2730500"/>
                <a:gd name="connsiteX2" fmla="*/ 79966 w 867366"/>
                <a:gd name="connsiteY2" fmla="*/ 2255520 h 2730500"/>
                <a:gd name="connsiteX3" fmla="*/ 57106 w 867366"/>
                <a:gd name="connsiteY3" fmla="*/ 1891030 h 2730500"/>
                <a:gd name="connsiteX4" fmla="*/ 0 w 867366"/>
                <a:gd name="connsiteY4" fmla="*/ 785110 h 2730500"/>
                <a:gd name="connsiteX5" fmla="*/ 118066 w 867366"/>
                <a:gd name="connsiteY5" fmla="*/ 528320 h 2730500"/>
                <a:gd name="connsiteX6" fmla="*/ 248876 w 867366"/>
                <a:gd name="connsiteY6" fmla="*/ 407670 h 2730500"/>
                <a:gd name="connsiteX7" fmla="*/ 551136 w 867366"/>
                <a:gd name="connsiteY7" fmla="*/ 229870 h 2730500"/>
                <a:gd name="connsiteX8" fmla="*/ 731476 w 867366"/>
                <a:gd name="connsiteY8" fmla="*/ 160020 h 2730500"/>
                <a:gd name="connsiteX9" fmla="*/ 834346 w 867366"/>
                <a:gd name="connsiteY9" fmla="*/ 77470 h 2730500"/>
                <a:gd name="connsiteX10" fmla="*/ 867366 w 867366"/>
                <a:gd name="connsiteY10" fmla="*/ 0 h 2730500"/>
                <a:gd name="connsiteX0" fmla="*/ 547326 w 867366"/>
                <a:gd name="connsiteY0" fmla="*/ 2730500 h 2730500"/>
                <a:gd name="connsiteX1" fmla="*/ 139656 w 867366"/>
                <a:gd name="connsiteY1" fmla="*/ 2423160 h 2730500"/>
                <a:gd name="connsiteX2" fmla="*/ 79966 w 867366"/>
                <a:gd name="connsiteY2" fmla="*/ 2255520 h 2730500"/>
                <a:gd name="connsiteX3" fmla="*/ 57106 w 867366"/>
                <a:gd name="connsiteY3" fmla="*/ 1891030 h 2730500"/>
                <a:gd name="connsiteX4" fmla="*/ 0 w 867366"/>
                <a:gd name="connsiteY4" fmla="*/ 785110 h 2730500"/>
                <a:gd name="connsiteX5" fmla="*/ 118066 w 867366"/>
                <a:gd name="connsiteY5" fmla="*/ 528320 h 2730500"/>
                <a:gd name="connsiteX6" fmla="*/ 248876 w 867366"/>
                <a:gd name="connsiteY6" fmla="*/ 407670 h 2730500"/>
                <a:gd name="connsiteX7" fmla="*/ 551136 w 867366"/>
                <a:gd name="connsiteY7" fmla="*/ 229870 h 2730500"/>
                <a:gd name="connsiteX8" fmla="*/ 731476 w 867366"/>
                <a:gd name="connsiteY8" fmla="*/ 160020 h 2730500"/>
                <a:gd name="connsiteX9" fmla="*/ 834346 w 867366"/>
                <a:gd name="connsiteY9" fmla="*/ 77470 h 2730500"/>
                <a:gd name="connsiteX10" fmla="*/ 867366 w 867366"/>
                <a:gd name="connsiteY10" fmla="*/ 0 h 2730500"/>
                <a:gd name="connsiteX0" fmla="*/ 372066 w 867366"/>
                <a:gd name="connsiteY0" fmla="*/ 2901950 h 2901950"/>
                <a:gd name="connsiteX1" fmla="*/ 139656 w 867366"/>
                <a:gd name="connsiteY1" fmla="*/ 2423160 h 2901950"/>
                <a:gd name="connsiteX2" fmla="*/ 79966 w 867366"/>
                <a:gd name="connsiteY2" fmla="*/ 2255520 h 2901950"/>
                <a:gd name="connsiteX3" fmla="*/ 57106 w 867366"/>
                <a:gd name="connsiteY3" fmla="*/ 1891030 h 2901950"/>
                <a:gd name="connsiteX4" fmla="*/ 0 w 867366"/>
                <a:gd name="connsiteY4" fmla="*/ 785110 h 2901950"/>
                <a:gd name="connsiteX5" fmla="*/ 118066 w 867366"/>
                <a:gd name="connsiteY5" fmla="*/ 528320 h 2901950"/>
                <a:gd name="connsiteX6" fmla="*/ 248876 w 867366"/>
                <a:gd name="connsiteY6" fmla="*/ 407670 h 2901950"/>
                <a:gd name="connsiteX7" fmla="*/ 551136 w 867366"/>
                <a:gd name="connsiteY7" fmla="*/ 229870 h 2901950"/>
                <a:gd name="connsiteX8" fmla="*/ 731476 w 867366"/>
                <a:gd name="connsiteY8" fmla="*/ 160020 h 2901950"/>
                <a:gd name="connsiteX9" fmla="*/ 834346 w 867366"/>
                <a:gd name="connsiteY9" fmla="*/ 77470 h 2901950"/>
                <a:gd name="connsiteX10" fmla="*/ 867366 w 867366"/>
                <a:gd name="connsiteY10" fmla="*/ 0 h 2901950"/>
                <a:gd name="connsiteX0" fmla="*/ 383496 w 867366"/>
                <a:gd name="connsiteY0" fmla="*/ 2898140 h 2898140"/>
                <a:gd name="connsiteX1" fmla="*/ 139656 w 867366"/>
                <a:gd name="connsiteY1" fmla="*/ 2423160 h 2898140"/>
                <a:gd name="connsiteX2" fmla="*/ 79966 w 867366"/>
                <a:gd name="connsiteY2" fmla="*/ 2255520 h 2898140"/>
                <a:gd name="connsiteX3" fmla="*/ 57106 w 867366"/>
                <a:gd name="connsiteY3" fmla="*/ 1891030 h 2898140"/>
                <a:gd name="connsiteX4" fmla="*/ 0 w 867366"/>
                <a:gd name="connsiteY4" fmla="*/ 785110 h 2898140"/>
                <a:gd name="connsiteX5" fmla="*/ 118066 w 867366"/>
                <a:gd name="connsiteY5" fmla="*/ 528320 h 2898140"/>
                <a:gd name="connsiteX6" fmla="*/ 248876 w 867366"/>
                <a:gd name="connsiteY6" fmla="*/ 407670 h 2898140"/>
                <a:gd name="connsiteX7" fmla="*/ 551136 w 867366"/>
                <a:gd name="connsiteY7" fmla="*/ 229870 h 2898140"/>
                <a:gd name="connsiteX8" fmla="*/ 731476 w 867366"/>
                <a:gd name="connsiteY8" fmla="*/ 160020 h 2898140"/>
                <a:gd name="connsiteX9" fmla="*/ 834346 w 867366"/>
                <a:gd name="connsiteY9" fmla="*/ 77470 h 2898140"/>
                <a:gd name="connsiteX10" fmla="*/ 867366 w 867366"/>
                <a:gd name="connsiteY10" fmla="*/ 0 h 2898140"/>
                <a:gd name="connsiteX0" fmla="*/ 383496 w 867366"/>
                <a:gd name="connsiteY0" fmla="*/ 2898140 h 2898140"/>
                <a:gd name="connsiteX1" fmla="*/ 139656 w 867366"/>
                <a:gd name="connsiteY1" fmla="*/ 2423160 h 2898140"/>
                <a:gd name="connsiteX2" fmla="*/ 79966 w 867366"/>
                <a:gd name="connsiteY2" fmla="*/ 2255520 h 2898140"/>
                <a:gd name="connsiteX3" fmla="*/ 57106 w 867366"/>
                <a:gd name="connsiteY3" fmla="*/ 1891030 h 2898140"/>
                <a:gd name="connsiteX4" fmla="*/ 0 w 867366"/>
                <a:gd name="connsiteY4" fmla="*/ 785110 h 2898140"/>
                <a:gd name="connsiteX5" fmla="*/ 118066 w 867366"/>
                <a:gd name="connsiteY5" fmla="*/ 528320 h 2898140"/>
                <a:gd name="connsiteX6" fmla="*/ 248876 w 867366"/>
                <a:gd name="connsiteY6" fmla="*/ 407670 h 2898140"/>
                <a:gd name="connsiteX7" fmla="*/ 551136 w 867366"/>
                <a:gd name="connsiteY7" fmla="*/ 229870 h 2898140"/>
                <a:gd name="connsiteX8" fmla="*/ 731476 w 867366"/>
                <a:gd name="connsiteY8" fmla="*/ 160020 h 2898140"/>
                <a:gd name="connsiteX9" fmla="*/ 834346 w 867366"/>
                <a:gd name="connsiteY9" fmla="*/ 77470 h 2898140"/>
                <a:gd name="connsiteX10" fmla="*/ 867366 w 867366"/>
                <a:gd name="connsiteY10" fmla="*/ 0 h 2898140"/>
                <a:gd name="connsiteX0" fmla="*/ 383496 w 867366"/>
                <a:gd name="connsiteY0" fmla="*/ 2898140 h 2898140"/>
                <a:gd name="connsiteX1" fmla="*/ 139656 w 867366"/>
                <a:gd name="connsiteY1" fmla="*/ 2423160 h 2898140"/>
                <a:gd name="connsiteX2" fmla="*/ 79966 w 867366"/>
                <a:gd name="connsiteY2" fmla="*/ 2255520 h 2898140"/>
                <a:gd name="connsiteX3" fmla="*/ 57106 w 867366"/>
                <a:gd name="connsiteY3" fmla="*/ 1891030 h 2898140"/>
                <a:gd name="connsiteX4" fmla="*/ 0 w 867366"/>
                <a:gd name="connsiteY4" fmla="*/ 785110 h 2898140"/>
                <a:gd name="connsiteX5" fmla="*/ 118066 w 867366"/>
                <a:gd name="connsiteY5" fmla="*/ 528320 h 2898140"/>
                <a:gd name="connsiteX6" fmla="*/ 248876 w 867366"/>
                <a:gd name="connsiteY6" fmla="*/ 407670 h 2898140"/>
                <a:gd name="connsiteX7" fmla="*/ 551136 w 867366"/>
                <a:gd name="connsiteY7" fmla="*/ 229870 h 2898140"/>
                <a:gd name="connsiteX8" fmla="*/ 731476 w 867366"/>
                <a:gd name="connsiteY8" fmla="*/ 160020 h 2898140"/>
                <a:gd name="connsiteX9" fmla="*/ 825366 w 867366"/>
                <a:gd name="connsiteY9" fmla="*/ 69460 h 2898140"/>
                <a:gd name="connsiteX10" fmla="*/ 867366 w 867366"/>
                <a:gd name="connsiteY10" fmla="*/ 0 h 2898140"/>
                <a:gd name="connsiteX0" fmla="*/ 383496 w 867366"/>
                <a:gd name="connsiteY0" fmla="*/ 2898140 h 2898140"/>
                <a:gd name="connsiteX1" fmla="*/ 139656 w 867366"/>
                <a:gd name="connsiteY1" fmla="*/ 2423160 h 2898140"/>
                <a:gd name="connsiteX2" fmla="*/ 79966 w 867366"/>
                <a:gd name="connsiteY2" fmla="*/ 2255520 h 2898140"/>
                <a:gd name="connsiteX3" fmla="*/ 57106 w 867366"/>
                <a:gd name="connsiteY3" fmla="*/ 1891030 h 2898140"/>
                <a:gd name="connsiteX4" fmla="*/ 0 w 867366"/>
                <a:gd name="connsiteY4" fmla="*/ 785110 h 2898140"/>
                <a:gd name="connsiteX5" fmla="*/ 118066 w 867366"/>
                <a:gd name="connsiteY5" fmla="*/ 528320 h 2898140"/>
                <a:gd name="connsiteX6" fmla="*/ 248876 w 867366"/>
                <a:gd name="connsiteY6" fmla="*/ 407670 h 2898140"/>
                <a:gd name="connsiteX7" fmla="*/ 551136 w 867366"/>
                <a:gd name="connsiteY7" fmla="*/ 229870 h 2898140"/>
                <a:gd name="connsiteX8" fmla="*/ 722496 w 867366"/>
                <a:gd name="connsiteY8" fmla="*/ 152010 h 2898140"/>
                <a:gd name="connsiteX9" fmla="*/ 825366 w 867366"/>
                <a:gd name="connsiteY9" fmla="*/ 69460 h 2898140"/>
                <a:gd name="connsiteX10" fmla="*/ 867366 w 867366"/>
                <a:gd name="connsiteY10" fmla="*/ 0 h 2898140"/>
                <a:gd name="connsiteX0" fmla="*/ 383496 w 867366"/>
                <a:gd name="connsiteY0" fmla="*/ 2898140 h 2898140"/>
                <a:gd name="connsiteX1" fmla="*/ 139656 w 867366"/>
                <a:gd name="connsiteY1" fmla="*/ 2423160 h 2898140"/>
                <a:gd name="connsiteX2" fmla="*/ 79966 w 867366"/>
                <a:gd name="connsiteY2" fmla="*/ 2255520 h 2898140"/>
                <a:gd name="connsiteX3" fmla="*/ 57106 w 867366"/>
                <a:gd name="connsiteY3" fmla="*/ 1891030 h 2898140"/>
                <a:gd name="connsiteX4" fmla="*/ 0 w 867366"/>
                <a:gd name="connsiteY4" fmla="*/ 785110 h 2898140"/>
                <a:gd name="connsiteX5" fmla="*/ 118066 w 867366"/>
                <a:gd name="connsiteY5" fmla="*/ 528320 h 2898140"/>
                <a:gd name="connsiteX6" fmla="*/ 248876 w 867366"/>
                <a:gd name="connsiteY6" fmla="*/ 407670 h 2898140"/>
                <a:gd name="connsiteX7" fmla="*/ 551136 w 867366"/>
                <a:gd name="connsiteY7" fmla="*/ 229870 h 2898140"/>
                <a:gd name="connsiteX8" fmla="*/ 722496 w 867366"/>
                <a:gd name="connsiteY8" fmla="*/ 152010 h 2898140"/>
                <a:gd name="connsiteX9" fmla="*/ 825366 w 867366"/>
                <a:gd name="connsiteY9" fmla="*/ 69460 h 2898140"/>
                <a:gd name="connsiteX10" fmla="*/ 867366 w 867366"/>
                <a:gd name="connsiteY10" fmla="*/ 0 h 2898140"/>
                <a:gd name="connsiteX0" fmla="*/ 383496 w 867366"/>
                <a:gd name="connsiteY0" fmla="*/ 2898140 h 2898140"/>
                <a:gd name="connsiteX1" fmla="*/ 243428 w 867366"/>
                <a:gd name="connsiteY1" fmla="*/ 2585759 h 2898140"/>
                <a:gd name="connsiteX2" fmla="*/ 139656 w 867366"/>
                <a:gd name="connsiteY2" fmla="*/ 2423160 h 2898140"/>
                <a:gd name="connsiteX3" fmla="*/ 79966 w 867366"/>
                <a:gd name="connsiteY3" fmla="*/ 2255520 h 2898140"/>
                <a:gd name="connsiteX4" fmla="*/ 57106 w 867366"/>
                <a:gd name="connsiteY4" fmla="*/ 1891030 h 2898140"/>
                <a:gd name="connsiteX5" fmla="*/ 0 w 867366"/>
                <a:gd name="connsiteY5" fmla="*/ 785110 h 2898140"/>
                <a:gd name="connsiteX6" fmla="*/ 118066 w 867366"/>
                <a:gd name="connsiteY6" fmla="*/ 528320 h 2898140"/>
                <a:gd name="connsiteX7" fmla="*/ 248876 w 867366"/>
                <a:gd name="connsiteY7" fmla="*/ 407670 h 2898140"/>
                <a:gd name="connsiteX8" fmla="*/ 551136 w 867366"/>
                <a:gd name="connsiteY8" fmla="*/ 229870 h 2898140"/>
                <a:gd name="connsiteX9" fmla="*/ 722496 w 867366"/>
                <a:gd name="connsiteY9" fmla="*/ 152010 h 2898140"/>
                <a:gd name="connsiteX10" fmla="*/ 825366 w 867366"/>
                <a:gd name="connsiteY10" fmla="*/ 69460 h 2898140"/>
                <a:gd name="connsiteX11" fmla="*/ 867366 w 867366"/>
                <a:gd name="connsiteY11" fmla="*/ 0 h 2898140"/>
                <a:gd name="connsiteX0" fmla="*/ 383496 w 867366"/>
                <a:gd name="connsiteY0" fmla="*/ 2898140 h 2898140"/>
                <a:gd name="connsiteX1" fmla="*/ 243428 w 867366"/>
                <a:gd name="connsiteY1" fmla="*/ 2585759 h 2898140"/>
                <a:gd name="connsiteX2" fmla="*/ 148636 w 867366"/>
                <a:gd name="connsiteY2" fmla="*/ 2419155 h 2898140"/>
                <a:gd name="connsiteX3" fmla="*/ 79966 w 867366"/>
                <a:gd name="connsiteY3" fmla="*/ 2255520 h 2898140"/>
                <a:gd name="connsiteX4" fmla="*/ 57106 w 867366"/>
                <a:gd name="connsiteY4" fmla="*/ 1891030 h 2898140"/>
                <a:gd name="connsiteX5" fmla="*/ 0 w 867366"/>
                <a:gd name="connsiteY5" fmla="*/ 785110 h 2898140"/>
                <a:gd name="connsiteX6" fmla="*/ 118066 w 867366"/>
                <a:gd name="connsiteY6" fmla="*/ 528320 h 2898140"/>
                <a:gd name="connsiteX7" fmla="*/ 248876 w 867366"/>
                <a:gd name="connsiteY7" fmla="*/ 407670 h 2898140"/>
                <a:gd name="connsiteX8" fmla="*/ 551136 w 867366"/>
                <a:gd name="connsiteY8" fmla="*/ 229870 h 2898140"/>
                <a:gd name="connsiteX9" fmla="*/ 722496 w 867366"/>
                <a:gd name="connsiteY9" fmla="*/ 152010 h 2898140"/>
                <a:gd name="connsiteX10" fmla="*/ 825366 w 867366"/>
                <a:gd name="connsiteY10" fmla="*/ 69460 h 2898140"/>
                <a:gd name="connsiteX11" fmla="*/ 867366 w 867366"/>
                <a:gd name="connsiteY11" fmla="*/ 0 h 2898140"/>
                <a:gd name="connsiteX0" fmla="*/ 558596 w 867366"/>
                <a:gd name="connsiteY0" fmla="*/ 2970230 h 2970230"/>
                <a:gd name="connsiteX1" fmla="*/ 243428 w 867366"/>
                <a:gd name="connsiteY1" fmla="*/ 2585759 h 2970230"/>
                <a:gd name="connsiteX2" fmla="*/ 148636 w 867366"/>
                <a:gd name="connsiteY2" fmla="*/ 2419155 h 2970230"/>
                <a:gd name="connsiteX3" fmla="*/ 79966 w 867366"/>
                <a:gd name="connsiteY3" fmla="*/ 2255520 h 2970230"/>
                <a:gd name="connsiteX4" fmla="*/ 57106 w 867366"/>
                <a:gd name="connsiteY4" fmla="*/ 1891030 h 2970230"/>
                <a:gd name="connsiteX5" fmla="*/ 0 w 867366"/>
                <a:gd name="connsiteY5" fmla="*/ 785110 h 2970230"/>
                <a:gd name="connsiteX6" fmla="*/ 118066 w 867366"/>
                <a:gd name="connsiteY6" fmla="*/ 528320 h 2970230"/>
                <a:gd name="connsiteX7" fmla="*/ 248876 w 867366"/>
                <a:gd name="connsiteY7" fmla="*/ 407670 h 2970230"/>
                <a:gd name="connsiteX8" fmla="*/ 551136 w 867366"/>
                <a:gd name="connsiteY8" fmla="*/ 229870 h 2970230"/>
                <a:gd name="connsiteX9" fmla="*/ 722496 w 867366"/>
                <a:gd name="connsiteY9" fmla="*/ 152010 h 2970230"/>
                <a:gd name="connsiteX10" fmla="*/ 825366 w 867366"/>
                <a:gd name="connsiteY10" fmla="*/ 69460 h 2970230"/>
                <a:gd name="connsiteX11" fmla="*/ 867366 w 867366"/>
                <a:gd name="connsiteY11" fmla="*/ 0 h 2970230"/>
                <a:gd name="connsiteX0" fmla="*/ 558596 w 867366"/>
                <a:gd name="connsiteY0" fmla="*/ 2970230 h 2970230"/>
                <a:gd name="connsiteX1" fmla="*/ 494855 w 867366"/>
                <a:gd name="connsiteY1" fmla="*/ 2918174 h 2970230"/>
                <a:gd name="connsiteX2" fmla="*/ 243428 w 867366"/>
                <a:gd name="connsiteY2" fmla="*/ 2585759 h 2970230"/>
                <a:gd name="connsiteX3" fmla="*/ 148636 w 867366"/>
                <a:gd name="connsiteY3" fmla="*/ 2419155 h 2970230"/>
                <a:gd name="connsiteX4" fmla="*/ 79966 w 867366"/>
                <a:gd name="connsiteY4" fmla="*/ 2255520 h 2970230"/>
                <a:gd name="connsiteX5" fmla="*/ 57106 w 867366"/>
                <a:gd name="connsiteY5" fmla="*/ 1891030 h 2970230"/>
                <a:gd name="connsiteX6" fmla="*/ 0 w 867366"/>
                <a:gd name="connsiteY6" fmla="*/ 785110 h 2970230"/>
                <a:gd name="connsiteX7" fmla="*/ 118066 w 867366"/>
                <a:gd name="connsiteY7" fmla="*/ 528320 h 2970230"/>
                <a:gd name="connsiteX8" fmla="*/ 248876 w 867366"/>
                <a:gd name="connsiteY8" fmla="*/ 407670 h 2970230"/>
                <a:gd name="connsiteX9" fmla="*/ 551136 w 867366"/>
                <a:gd name="connsiteY9" fmla="*/ 229870 h 2970230"/>
                <a:gd name="connsiteX10" fmla="*/ 722496 w 867366"/>
                <a:gd name="connsiteY10" fmla="*/ 152010 h 2970230"/>
                <a:gd name="connsiteX11" fmla="*/ 825366 w 867366"/>
                <a:gd name="connsiteY11" fmla="*/ 69460 h 2970230"/>
                <a:gd name="connsiteX12" fmla="*/ 867366 w 867366"/>
                <a:gd name="connsiteY12" fmla="*/ 0 h 2970230"/>
                <a:gd name="connsiteX0" fmla="*/ 558596 w 867366"/>
                <a:gd name="connsiteY0" fmla="*/ 2970230 h 2970230"/>
                <a:gd name="connsiteX1" fmla="*/ 494855 w 867366"/>
                <a:gd name="connsiteY1" fmla="*/ 2918174 h 2970230"/>
                <a:gd name="connsiteX2" fmla="*/ 243428 w 867366"/>
                <a:gd name="connsiteY2" fmla="*/ 2585759 h 2970230"/>
                <a:gd name="connsiteX3" fmla="*/ 148636 w 867366"/>
                <a:gd name="connsiteY3" fmla="*/ 2419155 h 2970230"/>
                <a:gd name="connsiteX4" fmla="*/ 79966 w 867366"/>
                <a:gd name="connsiteY4" fmla="*/ 2255520 h 2970230"/>
                <a:gd name="connsiteX5" fmla="*/ 57106 w 867366"/>
                <a:gd name="connsiteY5" fmla="*/ 1891030 h 2970230"/>
                <a:gd name="connsiteX6" fmla="*/ 0 w 867366"/>
                <a:gd name="connsiteY6" fmla="*/ 785110 h 2970230"/>
                <a:gd name="connsiteX7" fmla="*/ 118066 w 867366"/>
                <a:gd name="connsiteY7" fmla="*/ 528320 h 2970230"/>
                <a:gd name="connsiteX8" fmla="*/ 248876 w 867366"/>
                <a:gd name="connsiteY8" fmla="*/ 407670 h 2970230"/>
                <a:gd name="connsiteX9" fmla="*/ 551136 w 867366"/>
                <a:gd name="connsiteY9" fmla="*/ 229870 h 2970230"/>
                <a:gd name="connsiteX10" fmla="*/ 722496 w 867366"/>
                <a:gd name="connsiteY10" fmla="*/ 152010 h 2970230"/>
                <a:gd name="connsiteX11" fmla="*/ 825366 w 867366"/>
                <a:gd name="connsiteY11" fmla="*/ 69460 h 2970230"/>
                <a:gd name="connsiteX12" fmla="*/ 867366 w 867366"/>
                <a:gd name="connsiteY12" fmla="*/ 0 h 2970230"/>
                <a:gd name="connsiteX0" fmla="*/ 558596 w 867366"/>
                <a:gd name="connsiteY0" fmla="*/ 2970230 h 2970230"/>
                <a:gd name="connsiteX1" fmla="*/ 494855 w 867366"/>
                <a:gd name="connsiteY1" fmla="*/ 2918174 h 2970230"/>
                <a:gd name="connsiteX2" fmla="*/ 243428 w 867366"/>
                <a:gd name="connsiteY2" fmla="*/ 2585759 h 2970230"/>
                <a:gd name="connsiteX3" fmla="*/ 148636 w 867366"/>
                <a:gd name="connsiteY3" fmla="*/ 2419155 h 2970230"/>
                <a:gd name="connsiteX4" fmla="*/ 79966 w 867366"/>
                <a:gd name="connsiteY4" fmla="*/ 2255520 h 2970230"/>
                <a:gd name="connsiteX5" fmla="*/ 57106 w 867366"/>
                <a:gd name="connsiteY5" fmla="*/ 1891030 h 2970230"/>
                <a:gd name="connsiteX6" fmla="*/ 0 w 867366"/>
                <a:gd name="connsiteY6" fmla="*/ 785110 h 2970230"/>
                <a:gd name="connsiteX7" fmla="*/ 118066 w 867366"/>
                <a:gd name="connsiteY7" fmla="*/ 528320 h 2970230"/>
                <a:gd name="connsiteX8" fmla="*/ 248876 w 867366"/>
                <a:gd name="connsiteY8" fmla="*/ 407670 h 2970230"/>
                <a:gd name="connsiteX9" fmla="*/ 551136 w 867366"/>
                <a:gd name="connsiteY9" fmla="*/ 229870 h 2970230"/>
                <a:gd name="connsiteX10" fmla="*/ 722496 w 867366"/>
                <a:gd name="connsiteY10" fmla="*/ 152010 h 2970230"/>
                <a:gd name="connsiteX11" fmla="*/ 825366 w 867366"/>
                <a:gd name="connsiteY11" fmla="*/ 69460 h 2970230"/>
                <a:gd name="connsiteX12" fmla="*/ 867366 w 867366"/>
                <a:gd name="connsiteY12" fmla="*/ 0 h 2970230"/>
                <a:gd name="connsiteX0" fmla="*/ 558596 w 867366"/>
                <a:gd name="connsiteY0" fmla="*/ 2970230 h 2970230"/>
                <a:gd name="connsiteX1" fmla="*/ 494855 w 867366"/>
                <a:gd name="connsiteY1" fmla="*/ 2918174 h 2970230"/>
                <a:gd name="connsiteX2" fmla="*/ 243428 w 867366"/>
                <a:gd name="connsiteY2" fmla="*/ 2585759 h 2970230"/>
                <a:gd name="connsiteX3" fmla="*/ 148636 w 867366"/>
                <a:gd name="connsiteY3" fmla="*/ 2419155 h 2970230"/>
                <a:gd name="connsiteX4" fmla="*/ 79966 w 867366"/>
                <a:gd name="connsiteY4" fmla="*/ 2255520 h 2970230"/>
                <a:gd name="connsiteX5" fmla="*/ 57106 w 867366"/>
                <a:gd name="connsiteY5" fmla="*/ 1891030 h 2970230"/>
                <a:gd name="connsiteX6" fmla="*/ 0 w 867366"/>
                <a:gd name="connsiteY6" fmla="*/ 785110 h 2970230"/>
                <a:gd name="connsiteX7" fmla="*/ 118066 w 867366"/>
                <a:gd name="connsiteY7" fmla="*/ 528320 h 2970230"/>
                <a:gd name="connsiteX8" fmla="*/ 248876 w 867366"/>
                <a:gd name="connsiteY8" fmla="*/ 407670 h 2970230"/>
                <a:gd name="connsiteX9" fmla="*/ 551136 w 867366"/>
                <a:gd name="connsiteY9" fmla="*/ 229870 h 2970230"/>
                <a:gd name="connsiteX10" fmla="*/ 722496 w 867366"/>
                <a:gd name="connsiteY10" fmla="*/ 152010 h 2970230"/>
                <a:gd name="connsiteX11" fmla="*/ 825366 w 867366"/>
                <a:gd name="connsiteY11" fmla="*/ 69460 h 2970230"/>
                <a:gd name="connsiteX12" fmla="*/ 867366 w 867366"/>
                <a:gd name="connsiteY12" fmla="*/ 0 h 2970230"/>
                <a:gd name="connsiteX0" fmla="*/ 558596 w 867366"/>
                <a:gd name="connsiteY0" fmla="*/ 2970230 h 2970230"/>
                <a:gd name="connsiteX1" fmla="*/ 494855 w 867366"/>
                <a:gd name="connsiteY1" fmla="*/ 2918174 h 2970230"/>
                <a:gd name="connsiteX2" fmla="*/ 440977 w 867366"/>
                <a:gd name="connsiteY2" fmla="*/ 2798024 h 2970230"/>
                <a:gd name="connsiteX3" fmla="*/ 243428 w 867366"/>
                <a:gd name="connsiteY3" fmla="*/ 2585759 h 2970230"/>
                <a:gd name="connsiteX4" fmla="*/ 148636 w 867366"/>
                <a:gd name="connsiteY4" fmla="*/ 2419155 h 2970230"/>
                <a:gd name="connsiteX5" fmla="*/ 79966 w 867366"/>
                <a:gd name="connsiteY5" fmla="*/ 2255520 h 2970230"/>
                <a:gd name="connsiteX6" fmla="*/ 57106 w 867366"/>
                <a:gd name="connsiteY6" fmla="*/ 1891030 h 2970230"/>
                <a:gd name="connsiteX7" fmla="*/ 0 w 867366"/>
                <a:gd name="connsiteY7" fmla="*/ 785110 h 2970230"/>
                <a:gd name="connsiteX8" fmla="*/ 118066 w 867366"/>
                <a:gd name="connsiteY8" fmla="*/ 528320 h 2970230"/>
                <a:gd name="connsiteX9" fmla="*/ 248876 w 867366"/>
                <a:gd name="connsiteY9" fmla="*/ 407670 h 2970230"/>
                <a:gd name="connsiteX10" fmla="*/ 551136 w 867366"/>
                <a:gd name="connsiteY10" fmla="*/ 229870 h 2970230"/>
                <a:gd name="connsiteX11" fmla="*/ 722496 w 867366"/>
                <a:gd name="connsiteY11" fmla="*/ 152010 h 2970230"/>
                <a:gd name="connsiteX12" fmla="*/ 825366 w 867366"/>
                <a:gd name="connsiteY12" fmla="*/ 69460 h 2970230"/>
                <a:gd name="connsiteX13" fmla="*/ 867366 w 867366"/>
                <a:gd name="connsiteY13" fmla="*/ 0 h 2970230"/>
                <a:gd name="connsiteX0" fmla="*/ 558596 w 867366"/>
                <a:gd name="connsiteY0" fmla="*/ 2970230 h 2970230"/>
                <a:gd name="connsiteX1" fmla="*/ 494855 w 867366"/>
                <a:gd name="connsiteY1" fmla="*/ 2918174 h 2970230"/>
                <a:gd name="connsiteX2" fmla="*/ 440977 w 867366"/>
                <a:gd name="connsiteY2" fmla="*/ 2798024 h 2970230"/>
                <a:gd name="connsiteX3" fmla="*/ 243428 w 867366"/>
                <a:gd name="connsiteY3" fmla="*/ 2585759 h 2970230"/>
                <a:gd name="connsiteX4" fmla="*/ 148636 w 867366"/>
                <a:gd name="connsiteY4" fmla="*/ 2419155 h 2970230"/>
                <a:gd name="connsiteX5" fmla="*/ 79966 w 867366"/>
                <a:gd name="connsiteY5" fmla="*/ 2255520 h 2970230"/>
                <a:gd name="connsiteX6" fmla="*/ 57106 w 867366"/>
                <a:gd name="connsiteY6" fmla="*/ 1891030 h 2970230"/>
                <a:gd name="connsiteX7" fmla="*/ 0 w 867366"/>
                <a:gd name="connsiteY7" fmla="*/ 785110 h 2970230"/>
                <a:gd name="connsiteX8" fmla="*/ 118066 w 867366"/>
                <a:gd name="connsiteY8" fmla="*/ 528320 h 2970230"/>
                <a:gd name="connsiteX9" fmla="*/ 248876 w 867366"/>
                <a:gd name="connsiteY9" fmla="*/ 407670 h 2970230"/>
                <a:gd name="connsiteX10" fmla="*/ 551136 w 867366"/>
                <a:gd name="connsiteY10" fmla="*/ 229870 h 2970230"/>
                <a:gd name="connsiteX11" fmla="*/ 722496 w 867366"/>
                <a:gd name="connsiteY11" fmla="*/ 152010 h 2970230"/>
                <a:gd name="connsiteX12" fmla="*/ 825366 w 867366"/>
                <a:gd name="connsiteY12" fmla="*/ 69460 h 2970230"/>
                <a:gd name="connsiteX13" fmla="*/ 867366 w 867366"/>
                <a:gd name="connsiteY13" fmla="*/ 0 h 2970230"/>
                <a:gd name="connsiteX0" fmla="*/ 558596 w 867366"/>
                <a:gd name="connsiteY0" fmla="*/ 2970230 h 2970230"/>
                <a:gd name="connsiteX1" fmla="*/ 494855 w 867366"/>
                <a:gd name="connsiteY1" fmla="*/ 2918174 h 2970230"/>
                <a:gd name="connsiteX2" fmla="*/ 440977 w 867366"/>
                <a:gd name="connsiteY2" fmla="*/ 2798024 h 2970230"/>
                <a:gd name="connsiteX3" fmla="*/ 247918 w 867366"/>
                <a:gd name="connsiteY3" fmla="*/ 2601779 h 2970230"/>
                <a:gd name="connsiteX4" fmla="*/ 148636 w 867366"/>
                <a:gd name="connsiteY4" fmla="*/ 2419155 h 2970230"/>
                <a:gd name="connsiteX5" fmla="*/ 79966 w 867366"/>
                <a:gd name="connsiteY5" fmla="*/ 2255520 h 2970230"/>
                <a:gd name="connsiteX6" fmla="*/ 57106 w 867366"/>
                <a:gd name="connsiteY6" fmla="*/ 1891030 h 2970230"/>
                <a:gd name="connsiteX7" fmla="*/ 0 w 867366"/>
                <a:gd name="connsiteY7" fmla="*/ 785110 h 2970230"/>
                <a:gd name="connsiteX8" fmla="*/ 118066 w 867366"/>
                <a:gd name="connsiteY8" fmla="*/ 528320 h 2970230"/>
                <a:gd name="connsiteX9" fmla="*/ 248876 w 867366"/>
                <a:gd name="connsiteY9" fmla="*/ 407670 h 2970230"/>
                <a:gd name="connsiteX10" fmla="*/ 551136 w 867366"/>
                <a:gd name="connsiteY10" fmla="*/ 229870 h 2970230"/>
                <a:gd name="connsiteX11" fmla="*/ 722496 w 867366"/>
                <a:gd name="connsiteY11" fmla="*/ 152010 h 2970230"/>
                <a:gd name="connsiteX12" fmla="*/ 825366 w 867366"/>
                <a:gd name="connsiteY12" fmla="*/ 69460 h 2970230"/>
                <a:gd name="connsiteX13" fmla="*/ 867366 w 867366"/>
                <a:gd name="connsiteY13" fmla="*/ 0 h 2970230"/>
                <a:gd name="connsiteX0" fmla="*/ 558596 w 867366"/>
                <a:gd name="connsiteY0" fmla="*/ 2970230 h 2970230"/>
                <a:gd name="connsiteX1" fmla="*/ 494855 w 867366"/>
                <a:gd name="connsiteY1" fmla="*/ 2918174 h 2970230"/>
                <a:gd name="connsiteX2" fmla="*/ 440977 w 867366"/>
                <a:gd name="connsiteY2" fmla="*/ 2798024 h 2970230"/>
                <a:gd name="connsiteX3" fmla="*/ 247918 w 867366"/>
                <a:gd name="connsiteY3" fmla="*/ 2601779 h 2970230"/>
                <a:gd name="connsiteX4" fmla="*/ 148636 w 867366"/>
                <a:gd name="connsiteY4" fmla="*/ 2419155 h 2970230"/>
                <a:gd name="connsiteX5" fmla="*/ 79966 w 867366"/>
                <a:gd name="connsiteY5" fmla="*/ 2255520 h 2970230"/>
                <a:gd name="connsiteX6" fmla="*/ 57106 w 867366"/>
                <a:gd name="connsiteY6" fmla="*/ 1891030 h 2970230"/>
                <a:gd name="connsiteX7" fmla="*/ 0 w 867366"/>
                <a:gd name="connsiteY7" fmla="*/ 785110 h 2970230"/>
                <a:gd name="connsiteX8" fmla="*/ 118066 w 867366"/>
                <a:gd name="connsiteY8" fmla="*/ 528320 h 2970230"/>
                <a:gd name="connsiteX9" fmla="*/ 248876 w 867366"/>
                <a:gd name="connsiteY9" fmla="*/ 407670 h 2970230"/>
                <a:gd name="connsiteX10" fmla="*/ 551136 w 867366"/>
                <a:gd name="connsiteY10" fmla="*/ 229870 h 2970230"/>
                <a:gd name="connsiteX11" fmla="*/ 722496 w 867366"/>
                <a:gd name="connsiteY11" fmla="*/ 152010 h 2970230"/>
                <a:gd name="connsiteX12" fmla="*/ 825366 w 867366"/>
                <a:gd name="connsiteY12" fmla="*/ 69460 h 2970230"/>
                <a:gd name="connsiteX13" fmla="*/ 867366 w 867366"/>
                <a:gd name="connsiteY13" fmla="*/ 0 h 297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7366" h="2970230">
                  <a:moveTo>
                    <a:pt x="558596" y="2970230"/>
                  </a:moveTo>
                  <a:cubicBezTo>
                    <a:pt x="547972" y="2956881"/>
                    <a:pt x="547383" y="2982252"/>
                    <a:pt x="494855" y="2918174"/>
                  </a:cubicBezTo>
                  <a:cubicBezTo>
                    <a:pt x="468517" y="2890141"/>
                    <a:pt x="482881" y="2853426"/>
                    <a:pt x="440977" y="2798024"/>
                  </a:cubicBezTo>
                  <a:cubicBezTo>
                    <a:pt x="358665" y="2746627"/>
                    <a:pt x="294397" y="2657581"/>
                    <a:pt x="247918" y="2601779"/>
                  </a:cubicBezTo>
                  <a:cubicBezTo>
                    <a:pt x="205929" y="2537967"/>
                    <a:pt x="175131" y="2482872"/>
                    <a:pt x="148636" y="2419155"/>
                  </a:cubicBezTo>
                  <a:lnTo>
                    <a:pt x="79966" y="2255520"/>
                  </a:lnTo>
                  <a:lnTo>
                    <a:pt x="57106" y="1891030"/>
                  </a:lnTo>
                  <a:cubicBezTo>
                    <a:pt x="48231" y="1521120"/>
                    <a:pt x="8875" y="1155020"/>
                    <a:pt x="0" y="785110"/>
                  </a:cubicBezTo>
                  <a:cubicBezTo>
                    <a:pt x="35545" y="619503"/>
                    <a:pt x="67281" y="587247"/>
                    <a:pt x="118066" y="528320"/>
                  </a:cubicBezTo>
                  <a:lnTo>
                    <a:pt x="248876" y="407670"/>
                  </a:lnTo>
                  <a:cubicBezTo>
                    <a:pt x="349629" y="348403"/>
                    <a:pt x="423713" y="292947"/>
                    <a:pt x="551136" y="229870"/>
                  </a:cubicBezTo>
                  <a:lnTo>
                    <a:pt x="722496" y="152010"/>
                  </a:lnTo>
                  <a:lnTo>
                    <a:pt x="825366" y="69460"/>
                  </a:lnTo>
                  <a:lnTo>
                    <a:pt x="867366" y="0"/>
                  </a:lnTo>
                </a:path>
              </a:pathLst>
            </a:custGeom>
            <a:noFill/>
            <a:ln w="25400" cap="flat" cmpd="sng" algn="ctr">
              <a:solidFill>
                <a:schemeClr val="accent5">
                  <a:lumMod val="40000"/>
                  <a:lumOff val="60000"/>
                </a:schemeClr>
              </a:solidFill>
              <a:prstDash val="solid"/>
            </a:ln>
            <a:effectLst>
              <a:outerShdw blurRad="40000" dist="20000" dir="5400000" rotWithShape="0">
                <a:srgbClr val="000000">
                  <a:alpha val="38000"/>
                </a:srgbClr>
              </a:outerShdw>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122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93A654C-C87F-0A27-46C2-8339540CBD14}"/>
                </a:ext>
              </a:extLst>
            </p:cNvPr>
            <p:cNvSpPr/>
            <p:nvPr/>
          </p:nvSpPr>
          <p:spPr>
            <a:xfrm rot="21371053">
              <a:off x="4024179" y="2450457"/>
              <a:ext cx="88952" cy="207664"/>
            </a:xfrm>
            <a:custGeom>
              <a:avLst/>
              <a:gdLst>
                <a:gd name="connsiteX0" fmla="*/ 0 w 495300"/>
                <a:gd name="connsiteY0" fmla="*/ 321945 h 321945"/>
                <a:gd name="connsiteX1" fmla="*/ 291465 w 495300"/>
                <a:gd name="connsiteY1" fmla="*/ 74295 h 321945"/>
                <a:gd name="connsiteX2" fmla="*/ 495300 w 495300"/>
                <a:gd name="connsiteY2" fmla="*/ 0 h 321945"/>
                <a:gd name="connsiteX0" fmla="*/ 0 w 864870"/>
                <a:gd name="connsiteY0" fmla="*/ 571500 h 571500"/>
                <a:gd name="connsiteX1" fmla="*/ 291465 w 864870"/>
                <a:gd name="connsiteY1" fmla="*/ 323850 h 571500"/>
                <a:gd name="connsiteX2" fmla="*/ 864870 w 864870"/>
                <a:gd name="connsiteY2" fmla="*/ 0 h 571500"/>
                <a:gd name="connsiteX0" fmla="*/ 0 w 864870"/>
                <a:gd name="connsiteY0" fmla="*/ 571500 h 571500"/>
                <a:gd name="connsiteX1" fmla="*/ 403860 w 864870"/>
                <a:gd name="connsiteY1" fmla="*/ 245745 h 571500"/>
                <a:gd name="connsiteX2" fmla="*/ 864870 w 864870"/>
                <a:gd name="connsiteY2" fmla="*/ 0 h 571500"/>
                <a:gd name="connsiteX0" fmla="*/ 0 w 864870"/>
                <a:gd name="connsiteY0" fmla="*/ 571500 h 571500"/>
                <a:gd name="connsiteX1" fmla="*/ 403860 w 864870"/>
                <a:gd name="connsiteY1" fmla="*/ 245745 h 571500"/>
                <a:gd name="connsiteX2" fmla="*/ 864870 w 864870"/>
                <a:gd name="connsiteY2" fmla="*/ 0 h 571500"/>
                <a:gd name="connsiteX0" fmla="*/ 0 w 864870"/>
                <a:gd name="connsiteY0" fmla="*/ 571500 h 571500"/>
                <a:gd name="connsiteX1" fmla="*/ 235171 w 864870"/>
                <a:gd name="connsiteY1" fmla="*/ 189516 h 571500"/>
                <a:gd name="connsiteX2" fmla="*/ 864870 w 864870"/>
                <a:gd name="connsiteY2" fmla="*/ 0 h 571500"/>
                <a:gd name="connsiteX0" fmla="*/ 0 w 235171"/>
                <a:gd name="connsiteY0" fmla="*/ 381984 h 381984"/>
                <a:gd name="connsiteX1" fmla="*/ 235171 w 235171"/>
                <a:gd name="connsiteY1" fmla="*/ 0 h 381984"/>
                <a:gd name="connsiteX0" fmla="*/ 0 w 171913"/>
                <a:gd name="connsiteY0" fmla="*/ 417127 h 417127"/>
                <a:gd name="connsiteX1" fmla="*/ 171913 w 171913"/>
                <a:gd name="connsiteY1" fmla="*/ 0 h 417127"/>
                <a:gd name="connsiteX0" fmla="*/ 0 w 143798"/>
                <a:gd name="connsiteY0" fmla="*/ 424156 h 424156"/>
                <a:gd name="connsiteX1" fmla="*/ 143798 w 143798"/>
                <a:gd name="connsiteY1" fmla="*/ 0 h 424156"/>
                <a:gd name="connsiteX0" fmla="*/ 0 w 157855"/>
                <a:gd name="connsiteY0" fmla="*/ 438213 h 438213"/>
                <a:gd name="connsiteX1" fmla="*/ 157855 w 157855"/>
                <a:gd name="connsiteY1" fmla="*/ 0 h 438213"/>
                <a:gd name="connsiteX0" fmla="*/ 0 w 143798"/>
                <a:gd name="connsiteY0" fmla="*/ 403070 h 403070"/>
                <a:gd name="connsiteX1" fmla="*/ 143798 w 143798"/>
                <a:gd name="connsiteY1" fmla="*/ 0 h 403070"/>
              </a:gdLst>
              <a:ahLst/>
              <a:cxnLst>
                <a:cxn ang="0">
                  <a:pos x="connsiteX0" y="connsiteY0"/>
                </a:cxn>
                <a:cxn ang="0">
                  <a:pos x="connsiteX1" y="connsiteY1"/>
                </a:cxn>
              </a:cxnLst>
              <a:rect l="l" t="t" r="r" b="b"/>
              <a:pathLst>
                <a:path w="143798" h="403070">
                  <a:moveTo>
                    <a:pt x="0" y="403070"/>
                  </a:moveTo>
                  <a:lnTo>
                    <a:pt x="143798" y="0"/>
                  </a:lnTo>
                </a:path>
              </a:pathLst>
            </a:custGeom>
            <a:noFill/>
            <a:ln w="25400" cap="flat" cmpd="sng" algn="ctr">
              <a:solidFill>
                <a:schemeClr val="accent5">
                  <a:lumMod val="40000"/>
                  <a:lumOff val="60000"/>
                </a:schemeClr>
              </a:solidFill>
              <a:prstDash val="solid"/>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122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BB17FFC-599C-2638-19EE-13CA8FCFAC96}"/>
                </a:ext>
              </a:extLst>
            </p:cNvPr>
            <p:cNvSpPr/>
            <p:nvPr/>
          </p:nvSpPr>
          <p:spPr>
            <a:xfrm>
              <a:off x="5903348" y="2035334"/>
              <a:ext cx="813249" cy="446893"/>
            </a:xfrm>
            <a:custGeom>
              <a:avLst/>
              <a:gdLst>
                <a:gd name="connsiteX0" fmla="*/ 0 w 1150620"/>
                <a:gd name="connsiteY0" fmla="*/ 175260 h 895350"/>
                <a:gd name="connsiteX1" fmla="*/ 156210 w 1150620"/>
                <a:gd name="connsiteY1" fmla="*/ 49530 h 895350"/>
                <a:gd name="connsiteX2" fmla="*/ 415290 w 1150620"/>
                <a:gd name="connsiteY2" fmla="*/ 38100 h 895350"/>
                <a:gd name="connsiteX3" fmla="*/ 674370 w 1150620"/>
                <a:gd name="connsiteY3" fmla="*/ 0 h 895350"/>
                <a:gd name="connsiteX4" fmla="*/ 1150620 w 1150620"/>
                <a:gd name="connsiteY4" fmla="*/ 152400 h 895350"/>
                <a:gd name="connsiteX5" fmla="*/ 944880 w 1150620"/>
                <a:gd name="connsiteY5" fmla="*/ 445770 h 895350"/>
                <a:gd name="connsiteX6" fmla="*/ 1108710 w 1150620"/>
                <a:gd name="connsiteY6" fmla="*/ 624840 h 895350"/>
                <a:gd name="connsiteX7" fmla="*/ 742950 w 1150620"/>
                <a:gd name="connsiteY7" fmla="*/ 895350 h 895350"/>
                <a:gd name="connsiteX8" fmla="*/ 125730 w 1150620"/>
                <a:gd name="connsiteY8" fmla="*/ 457200 h 895350"/>
                <a:gd name="connsiteX9" fmla="*/ 0 w 1150620"/>
                <a:gd name="connsiteY9" fmla="*/ 175260 h 895350"/>
                <a:gd name="connsiteX0" fmla="*/ 0 w 1150620"/>
                <a:gd name="connsiteY0" fmla="*/ 175260 h 895350"/>
                <a:gd name="connsiteX1" fmla="*/ 156210 w 1150620"/>
                <a:gd name="connsiteY1" fmla="*/ 49530 h 895350"/>
                <a:gd name="connsiteX2" fmla="*/ 415290 w 1150620"/>
                <a:gd name="connsiteY2" fmla="*/ 19050 h 895350"/>
                <a:gd name="connsiteX3" fmla="*/ 674370 w 1150620"/>
                <a:gd name="connsiteY3" fmla="*/ 0 h 895350"/>
                <a:gd name="connsiteX4" fmla="*/ 1150620 w 1150620"/>
                <a:gd name="connsiteY4" fmla="*/ 152400 h 895350"/>
                <a:gd name="connsiteX5" fmla="*/ 944880 w 1150620"/>
                <a:gd name="connsiteY5" fmla="*/ 445770 h 895350"/>
                <a:gd name="connsiteX6" fmla="*/ 1108710 w 1150620"/>
                <a:gd name="connsiteY6" fmla="*/ 624840 h 895350"/>
                <a:gd name="connsiteX7" fmla="*/ 742950 w 1150620"/>
                <a:gd name="connsiteY7" fmla="*/ 895350 h 895350"/>
                <a:gd name="connsiteX8" fmla="*/ 125730 w 1150620"/>
                <a:gd name="connsiteY8" fmla="*/ 457200 h 895350"/>
                <a:gd name="connsiteX9" fmla="*/ 0 w 1150620"/>
                <a:gd name="connsiteY9" fmla="*/ 175260 h 895350"/>
                <a:gd name="connsiteX0" fmla="*/ 41910 w 1024890"/>
                <a:gd name="connsiteY0" fmla="*/ 209550 h 895350"/>
                <a:gd name="connsiteX1" fmla="*/ 30480 w 1024890"/>
                <a:gd name="connsiteY1" fmla="*/ 49530 h 895350"/>
                <a:gd name="connsiteX2" fmla="*/ 289560 w 1024890"/>
                <a:gd name="connsiteY2" fmla="*/ 19050 h 895350"/>
                <a:gd name="connsiteX3" fmla="*/ 548640 w 1024890"/>
                <a:gd name="connsiteY3" fmla="*/ 0 h 895350"/>
                <a:gd name="connsiteX4" fmla="*/ 1024890 w 1024890"/>
                <a:gd name="connsiteY4" fmla="*/ 152400 h 895350"/>
                <a:gd name="connsiteX5" fmla="*/ 819150 w 1024890"/>
                <a:gd name="connsiteY5" fmla="*/ 445770 h 895350"/>
                <a:gd name="connsiteX6" fmla="*/ 982980 w 1024890"/>
                <a:gd name="connsiteY6" fmla="*/ 624840 h 895350"/>
                <a:gd name="connsiteX7" fmla="*/ 617220 w 1024890"/>
                <a:gd name="connsiteY7" fmla="*/ 895350 h 895350"/>
                <a:gd name="connsiteX8" fmla="*/ 0 w 1024890"/>
                <a:gd name="connsiteY8" fmla="*/ 457200 h 895350"/>
                <a:gd name="connsiteX9" fmla="*/ 41910 w 1024890"/>
                <a:gd name="connsiteY9" fmla="*/ 209550 h 895350"/>
                <a:gd name="connsiteX0" fmla="*/ 0 w 1127760"/>
                <a:gd name="connsiteY0" fmla="*/ 201930 h 895350"/>
                <a:gd name="connsiteX1" fmla="*/ 133350 w 1127760"/>
                <a:gd name="connsiteY1" fmla="*/ 49530 h 895350"/>
                <a:gd name="connsiteX2" fmla="*/ 392430 w 1127760"/>
                <a:gd name="connsiteY2" fmla="*/ 19050 h 895350"/>
                <a:gd name="connsiteX3" fmla="*/ 651510 w 1127760"/>
                <a:gd name="connsiteY3" fmla="*/ 0 h 895350"/>
                <a:gd name="connsiteX4" fmla="*/ 1127760 w 1127760"/>
                <a:gd name="connsiteY4" fmla="*/ 152400 h 895350"/>
                <a:gd name="connsiteX5" fmla="*/ 922020 w 1127760"/>
                <a:gd name="connsiteY5" fmla="*/ 445770 h 895350"/>
                <a:gd name="connsiteX6" fmla="*/ 1085850 w 1127760"/>
                <a:gd name="connsiteY6" fmla="*/ 624840 h 895350"/>
                <a:gd name="connsiteX7" fmla="*/ 720090 w 1127760"/>
                <a:gd name="connsiteY7" fmla="*/ 895350 h 895350"/>
                <a:gd name="connsiteX8" fmla="*/ 102870 w 1127760"/>
                <a:gd name="connsiteY8" fmla="*/ 457200 h 895350"/>
                <a:gd name="connsiteX9" fmla="*/ 0 w 1127760"/>
                <a:gd name="connsiteY9" fmla="*/ 201930 h 895350"/>
                <a:gd name="connsiteX0" fmla="*/ 0 w 1150620"/>
                <a:gd name="connsiteY0" fmla="*/ 194310 h 895350"/>
                <a:gd name="connsiteX1" fmla="*/ 156210 w 1150620"/>
                <a:gd name="connsiteY1" fmla="*/ 49530 h 895350"/>
                <a:gd name="connsiteX2" fmla="*/ 415290 w 1150620"/>
                <a:gd name="connsiteY2" fmla="*/ 19050 h 895350"/>
                <a:gd name="connsiteX3" fmla="*/ 674370 w 1150620"/>
                <a:gd name="connsiteY3" fmla="*/ 0 h 895350"/>
                <a:gd name="connsiteX4" fmla="*/ 1150620 w 1150620"/>
                <a:gd name="connsiteY4" fmla="*/ 152400 h 895350"/>
                <a:gd name="connsiteX5" fmla="*/ 944880 w 1150620"/>
                <a:gd name="connsiteY5" fmla="*/ 445770 h 895350"/>
                <a:gd name="connsiteX6" fmla="*/ 1108710 w 1150620"/>
                <a:gd name="connsiteY6" fmla="*/ 624840 h 895350"/>
                <a:gd name="connsiteX7" fmla="*/ 742950 w 1150620"/>
                <a:gd name="connsiteY7" fmla="*/ 895350 h 895350"/>
                <a:gd name="connsiteX8" fmla="*/ 125730 w 1150620"/>
                <a:gd name="connsiteY8" fmla="*/ 457200 h 895350"/>
                <a:gd name="connsiteX9" fmla="*/ 0 w 1150620"/>
                <a:gd name="connsiteY9" fmla="*/ 194310 h 895350"/>
                <a:gd name="connsiteX0" fmla="*/ 0 w 1150620"/>
                <a:gd name="connsiteY0" fmla="*/ 194309 h 895350"/>
                <a:gd name="connsiteX1" fmla="*/ 156210 w 1150620"/>
                <a:gd name="connsiteY1" fmla="*/ 49530 h 895350"/>
                <a:gd name="connsiteX2" fmla="*/ 415290 w 1150620"/>
                <a:gd name="connsiteY2" fmla="*/ 19050 h 895350"/>
                <a:gd name="connsiteX3" fmla="*/ 674370 w 1150620"/>
                <a:gd name="connsiteY3" fmla="*/ 0 h 895350"/>
                <a:gd name="connsiteX4" fmla="*/ 1150620 w 1150620"/>
                <a:gd name="connsiteY4" fmla="*/ 152400 h 895350"/>
                <a:gd name="connsiteX5" fmla="*/ 944880 w 1150620"/>
                <a:gd name="connsiteY5" fmla="*/ 445770 h 895350"/>
                <a:gd name="connsiteX6" fmla="*/ 1108710 w 1150620"/>
                <a:gd name="connsiteY6" fmla="*/ 624840 h 895350"/>
                <a:gd name="connsiteX7" fmla="*/ 742950 w 1150620"/>
                <a:gd name="connsiteY7" fmla="*/ 895350 h 895350"/>
                <a:gd name="connsiteX8" fmla="*/ 125730 w 1150620"/>
                <a:gd name="connsiteY8" fmla="*/ 457200 h 895350"/>
                <a:gd name="connsiteX9" fmla="*/ 0 w 1150620"/>
                <a:gd name="connsiteY9" fmla="*/ 194309 h 895350"/>
                <a:gd name="connsiteX0" fmla="*/ 0 w 1150620"/>
                <a:gd name="connsiteY0" fmla="*/ 194309 h 895350"/>
                <a:gd name="connsiteX1" fmla="*/ 156210 w 1150620"/>
                <a:gd name="connsiteY1" fmla="*/ 49530 h 895350"/>
                <a:gd name="connsiteX2" fmla="*/ 415290 w 1150620"/>
                <a:gd name="connsiteY2" fmla="*/ 19050 h 895350"/>
                <a:gd name="connsiteX3" fmla="*/ 674370 w 1150620"/>
                <a:gd name="connsiteY3" fmla="*/ 0 h 895350"/>
                <a:gd name="connsiteX4" fmla="*/ 1150620 w 1150620"/>
                <a:gd name="connsiteY4" fmla="*/ 152400 h 895350"/>
                <a:gd name="connsiteX5" fmla="*/ 944880 w 1150620"/>
                <a:gd name="connsiteY5" fmla="*/ 445770 h 895350"/>
                <a:gd name="connsiteX6" fmla="*/ 1108710 w 1150620"/>
                <a:gd name="connsiteY6" fmla="*/ 624840 h 895350"/>
                <a:gd name="connsiteX7" fmla="*/ 742950 w 1150620"/>
                <a:gd name="connsiteY7" fmla="*/ 895350 h 895350"/>
                <a:gd name="connsiteX8" fmla="*/ 125730 w 1150620"/>
                <a:gd name="connsiteY8" fmla="*/ 457200 h 895350"/>
                <a:gd name="connsiteX9" fmla="*/ 0 w 1150620"/>
                <a:gd name="connsiteY9" fmla="*/ 194309 h 895350"/>
                <a:gd name="connsiteX0" fmla="*/ 0 w 1150620"/>
                <a:gd name="connsiteY0" fmla="*/ 194309 h 895350"/>
                <a:gd name="connsiteX1" fmla="*/ 156210 w 1150620"/>
                <a:gd name="connsiteY1" fmla="*/ 49530 h 895350"/>
                <a:gd name="connsiteX2" fmla="*/ 415290 w 1150620"/>
                <a:gd name="connsiteY2" fmla="*/ 19050 h 895350"/>
                <a:gd name="connsiteX3" fmla="*/ 674370 w 1150620"/>
                <a:gd name="connsiteY3" fmla="*/ 0 h 895350"/>
                <a:gd name="connsiteX4" fmla="*/ 1150620 w 1150620"/>
                <a:gd name="connsiteY4" fmla="*/ 152400 h 895350"/>
                <a:gd name="connsiteX5" fmla="*/ 944880 w 1150620"/>
                <a:gd name="connsiteY5" fmla="*/ 445770 h 895350"/>
                <a:gd name="connsiteX6" fmla="*/ 1108710 w 1150620"/>
                <a:gd name="connsiteY6" fmla="*/ 624840 h 895350"/>
                <a:gd name="connsiteX7" fmla="*/ 742950 w 1150620"/>
                <a:gd name="connsiteY7" fmla="*/ 895350 h 895350"/>
                <a:gd name="connsiteX8" fmla="*/ 125730 w 1150620"/>
                <a:gd name="connsiteY8" fmla="*/ 457200 h 895350"/>
                <a:gd name="connsiteX9" fmla="*/ 0 w 1150620"/>
                <a:gd name="connsiteY9" fmla="*/ 194309 h 895350"/>
                <a:gd name="connsiteX0" fmla="*/ 0 w 1150620"/>
                <a:gd name="connsiteY0" fmla="*/ 175259 h 876300"/>
                <a:gd name="connsiteX1" fmla="*/ 156210 w 1150620"/>
                <a:gd name="connsiteY1" fmla="*/ 30480 h 876300"/>
                <a:gd name="connsiteX2" fmla="*/ 415290 w 1150620"/>
                <a:gd name="connsiteY2" fmla="*/ 0 h 876300"/>
                <a:gd name="connsiteX3" fmla="*/ 636159 w 1150620"/>
                <a:gd name="connsiteY3" fmla="*/ 35081 h 876300"/>
                <a:gd name="connsiteX4" fmla="*/ 1150620 w 1150620"/>
                <a:gd name="connsiteY4" fmla="*/ 133350 h 876300"/>
                <a:gd name="connsiteX5" fmla="*/ 944880 w 1150620"/>
                <a:gd name="connsiteY5" fmla="*/ 426720 h 876300"/>
                <a:gd name="connsiteX6" fmla="*/ 1108710 w 1150620"/>
                <a:gd name="connsiteY6" fmla="*/ 605790 h 876300"/>
                <a:gd name="connsiteX7" fmla="*/ 742950 w 1150620"/>
                <a:gd name="connsiteY7" fmla="*/ 876300 h 876300"/>
                <a:gd name="connsiteX8" fmla="*/ 125730 w 1150620"/>
                <a:gd name="connsiteY8" fmla="*/ 438150 h 876300"/>
                <a:gd name="connsiteX9" fmla="*/ 0 w 1150620"/>
                <a:gd name="connsiteY9" fmla="*/ 175259 h 876300"/>
                <a:gd name="connsiteX0" fmla="*/ 0 w 1193226"/>
                <a:gd name="connsiteY0" fmla="*/ 175259 h 876300"/>
                <a:gd name="connsiteX1" fmla="*/ 156210 w 1193226"/>
                <a:gd name="connsiteY1" fmla="*/ 30480 h 876300"/>
                <a:gd name="connsiteX2" fmla="*/ 415290 w 1193226"/>
                <a:gd name="connsiteY2" fmla="*/ 0 h 876300"/>
                <a:gd name="connsiteX3" fmla="*/ 636159 w 1193226"/>
                <a:gd name="connsiteY3" fmla="*/ 35081 h 876300"/>
                <a:gd name="connsiteX4" fmla="*/ 1193226 w 1193226"/>
                <a:gd name="connsiteY4" fmla="*/ 158203 h 876300"/>
                <a:gd name="connsiteX5" fmla="*/ 944880 w 1193226"/>
                <a:gd name="connsiteY5" fmla="*/ 426720 h 876300"/>
                <a:gd name="connsiteX6" fmla="*/ 1108710 w 1193226"/>
                <a:gd name="connsiteY6" fmla="*/ 605790 h 876300"/>
                <a:gd name="connsiteX7" fmla="*/ 742950 w 1193226"/>
                <a:gd name="connsiteY7" fmla="*/ 876300 h 876300"/>
                <a:gd name="connsiteX8" fmla="*/ 125730 w 1193226"/>
                <a:gd name="connsiteY8" fmla="*/ 438150 h 876300"/>
                <a:gd name="connsiteX9" fmla="*/ 0 w 1193226"/>
                <a:gd name="connsiteY9" fmla="*/ 175259 h 876300"/>
                <a:gd name="connsiteX0" fmla="*/ 0 w 1193226"/>
                <a:gd name="connsiteY0" fmla="*/ 175259 h 876300"/>
                <a:gd name="connsiteX1" fmla="*/ 156210 w 1193226"/>
                <a:gd name="connsiteY1" fmla="*/ 30480 h 876300"/>
                <a:gd name="connsiteX2" fmla="*/ 415290 w 1193226"/>
                <a:gd name="connsiteY2" fmla="*/ 0 h 876300"/>
                <a:gd name="connsiteX3" fmla="*/ 636159 w 1193226"/>
                <a:gd name="connsiteY3" fmla="*/ 35081 h 876300"/>
                <a:gd name="connsiteX4" fmla="*/ 1193226 w 1193226"/>
                <a:gd name="connsiteY4" fmla="*/ 158203 h 876300"/>
                <a:gd name="connsiteX5" fmla="*/ 994587 w 1193226"/>
                <a:gd name="connsiteY5" fmla="*/ 373463 h 876300"/>
                <a:gd name="connsiteX6" fmla="*/ 1108710 w 1193226"/>
                <a:gd name="connsiteY6" fmla="*/ 605790 h 876300"/>
                <a:gd name="connsiteX7" fmla="*/ 742950 w 1193226"/>
                <a:gd name="connsiteY7" fmla="*/ 876300 h 876300"/>
                <a:gd name="connsiteX8" fmla="*/ 125730 w 1193226"/>
                <a:gd name="connsiteY8" fmla="*/ 438150 h 876300"/>
                <a:gd name="connsiteX9" fmla="*/ 0 w 1193226"/>
                <a:gd name="connsiteY9" fmla="*/ 175259 h 876300"/>
                <a:gd name="connsiteX0" fmla="*/ 0 w 1193226"/>
                <a:gd name="connsiteY0" fmla="*/ 175259 h 844346"/>
                <a:gd name="connsiteX1" fmla="*/ 156210 w 1193226"/>
                <a:gd name="connsiteY1" fmla="*/ 30480 h 844346"/>
                <a:gd name="connsiteX2" fmla="*/ 415290 w 1193226"/>
                <a:gd name="connsiteY2" fmla="*/ 0 h 844346"/>
                <a:gd name="connsiteX3" fmla="*/ 636159 w 1193226"/>
                <a:gd name="connsiteY3" fmla="*/ 35081 h 844346"/>
                <a:gd name="connsiteX4" fmla="*/ 1193226 w 1193226"/>
                <a:gd name="connsiteY4" fmla="*/ 158203 h 844346"/>
                <a:gd name="connsiteX5" fmla="*/ 994587 w 1193226"/>
                <a:gd name="connsiteY5" fmla="*/ 373463 h 844346"/>
                <a:gd name="connsiteX6" fmla="*/ 1108710 w 1193226"/>
                <a:gd name="connsiteY6" fmla="*/ 605790 h 844346"/>
                <a:gd name="connsiteX7" fmla="*/ 760702 w 1193226"/>
                <a:gd name="connsiteY7" fmla="*/ 844346 h 844346"/>
                <a:gd name="connsiteX8" fmla="*/ 125730 w 1193226"/>
                <a:gd name="connsiteY8" fmla="*/ 438150 h 844346"/>
                <a:gd name="connsiteX9" fmla="*/ 0 w 1193226"/>
                <a:gd name="connsiteY9" fmla="*/ 175259 h 844346"/>
                <a:gd name="connsiteX0" fmla="*/ 0 w 1193226"/>
                <a:gd name="connsiteY0" fmla="*/ 175259 h 844346"/>
                <a:gd name="connsiteX1" fmla="*/ 156210 w 1193226"/>
                <a:gd name="connsiteY1" fmla="*/ 30480 h 844346"/>
                <a:gd name="connsiteX2" fmla="*/ 415290 w 1193226"/>
                <a:gd name="connsiteY2" fmla="*/ 0 h 844346"/>
                <a:gd name="connsiteX3" fmla="*/ 636159 w 1193226"/>
                <a:gd name="connsiteY3" fmla="*/ 35081 h 844346"/>
                <a:gd name="connsiteX4" fmla="*/ 1193226 w 1193226"/>
                <a:gd name="connsiteY4" fmla="*/ 158203 h 844346"/>
                <a:gd name="connsiteX5" fmla="*/ 994587 w 1193226"/>
                <a:gd name="connsiteY5" fmla="*/ 373463 h 844346"/>
                <a:gd name="connsiteX6" fmla="*/ 1108710 w 1193226"/>
                <a:gd name="connsiteY6" fmla="*/ 605790 h 844346"/>
                <a:gd name="connsiteX7" fmla="*/ 760702 w 1193226"/>
                <a:gd name="connsiteY7" fmla="*/ 844346 h 844346"/>
                <a:gd name="connsiteX8" fmla="*/ 76024 w 1193226"/>
                <a:gd name="connsiteY8" fmla="*/ 448801 h 844346"/>
                <a:gd name="connsiteX9" fmla="*/ 0 w 1193226"/>
                <a:gd name="connsiteY9" fmla="*/ 175259 h 844346"/>
                <a:gd name="connsiteX0" fmla="*/ 0 w 1264235"/>
                <a:gd name="connsiteY0" fmla="*/ 200112 h 844346"/>
                <a:gd name="connsiteX1" fmla="*/ 227219 w 1264235"/>
                <a:gd name="connsiteY1" fmla="*/ 30480 h 844346"/>
                <a:gd name="connsiteX2" fmla="*/ 486299 w 1264235"/>
                <a:gd name="connsiteY2" fmla="*/ 0 h 844346"/>
                <a:gd name="connsiteX3" fmla="*/ 707168 w 1264235"/>
                <a:gd name="connsiteY3" fmla="*/ 35081 h 844346"/>
                <a:gd name="connsiteX4" fmla="*/ 1264235 w 1264235"/>
                <a:gd name="connsiteY4" fmla="*/ 158203 h 844346"/>
                <a:gd name="connsiteX5" fmla="*/ 1065596 w 1264235"/>
                <a:gd name="connsiteY5" fmla="*/ 373463 h 844346"/>
                <a:gd name="connsiteX6" fmla="*/ 1179719 w 1264235"/>
                <a:gd name="connsiteY6" fmla="*/ 605790 h 844346"/>
                <a:gd name="connsiteX7" fmla="*/ 831711 w 1264235"/>
                <a:gd name="connsiteY7" fmla="*/ 844346 h 844346"/>
                <a:gd name="connsiteX8" fmla="*/ 147033 w 1264235"/>
                <a:gd name="connsiteY8" fmla="*/ 448801 h 844346"/>
                <a:gd name="connsiteX9" fmla="*/ 0 w 1264235"/>
                <a:gd name="connsiteY9" fmla="*/ 200112 h 844346"/>
                <a:gd name="connsiteX0" fmla="*/ 0 w 1264235"/>
                <a:gd name="connsiteY0" fmla="*/ 200112 h 844346"/>
                <a:gd name="connsiteX1" fmla="*/ 166861 w 1264235"/>
                <a:gd name="connsiteY1" fmla="*/ 58884 h 844346"/>
                <a:gd name="connsiteX2" fmla="*/ 486299 w 1264235"/>
                <a:gd name="connsiteY2" fmla="*/ 0 h 844346"/>
                <a:gd name="connsiteX3" fmla="*/ 707168 w 1264235"/>
                <a:gd name="connsiteY3" fmla="*/ 35081 h 844346"/>
                <a:gd name="connsiteX4" fmla="*/ 1264235 w 1264235"/>
                <a:gd name="connsiteY4" fmla="*/ 158203 h 844346"/>
                <a:gd name="connsiteX5" fmla="*/ 1065596 w 1264235"/>
                <a:gd name="connsiteY5" fmla="*/ 373463 h 844346"/>
                <a:gd name="connsiteX6" fmla="*/ 1179719 w 1264235"/>
                <a:gd name="connsiteY6" fmla="*/ 605790 h 844346"/>
                <a:gd name="connsiteX7" fmla="*/ 831711 w 1264235"/>
                <a:gd name="connsiteY7" fmla="*/ 844346 h 844346"/>
                <a:gd name="connsiteX8" fmla="*/ 147033 w 1264235"/>
                <a:gd name="connsiteY8" fmla="*/ 448801 h 844346"/>
                <a:gd name="connsiteX9" fmla="*/ 0 w 1264235"/>
                <a:gd name="connsiteY9" fmla="*/ 200112 h 844346"/>
                <a:gd name="connsiteX0" fmla="*/ 0 w 1264235"/>
                <a:gd name="connsiteY0" fmla="*/ 165031 h 809265"/>
                <a:gd name="connsiteX1" fmla="*/ 166861 w 1264235"/>
                <a:gd name="connsiteY1" fmla="*/ 23803 h 809265"/>
                <a:gd name="connsiteX2" fmla="*/ 504051 w 1264235"/>
                <a:gd name="connsiteY2" fmla="*/ 160194 h 809265"/>
                <a:gd name="connsiteX3" fmla="*/ 707168 w 1264235"/>
                <a:gd name="connsiteY3" fmla="*/ 0 h 809265"/>
                <a:gd name="connsiteX4" fmla="*/ 1264235 w 1264235"/>
                <a:gd name="connsiteY4" fmla="*/ 123122 h 809265"/>
                <a:gd name="connsiteX5" fmla="*/ 1065596 w 1264235"/>
                <a:gd name="connsiteY5" fmla="*/ 338382 h 809265"/>
                <a:gd name="connsiteX6" fmla="*/ 1179719 w 1264235"/>
                <a:gd name="connsiteY6" fmla="*/ 570709 h 809265"/>
                <a:gd name="connsiteX7" fmla="*/ 831711 w 1264235"/>
                <a:gd name="connsiteY7" fmla="*/ 809265 h 809265"/>
                <a:gd name="connsiteX8" fmla="*/ 147033 w 1264235"/>
                <a:gd name="connsiteY8" fmla="*/ 413720 h 809265"/>
                <a:gd name="connsiteX9" fmla="*/ 0 w 1264235"/>
                <a:gd name="connsiteY9" fmla="*/ 165031 h 809265"/>
                <a:gd name="connsiteX0" fmla="*/ 0 w 1264235"/>
                <a:gd name="connsiteY0" fmla="*/ 165031 h 809265"/>
                <a:gd name="connsiteX1" fmla="*/ 166861 w 1264235"/>
                <a:gd name="connsiteY1" fmla="*/ 23803 h 809265"/>
                <a:gd name="connsiteX2" fmla="*/ 707168 w 1264235"/>
                <a:gd name="connsiteY2" fmla="*/ 0 h 809265"/>
                <a:gd name="connsiteX3" fmla="*/ 1264235 w 1264235"/>
                <a:gd name="connsiteY3" fmla="*/ 123122 h 809265"/>
                <a:gd name="connsiteX4" fmla="*/ 1065596 w 1264235"/>
                <a:gd name="connsiteY4" fmla="*/ 338382 h 809265"/>
                <a:gd name="connsiteX5" fmla="*/ 1179719 w 1264235"/>
                <a:gd name="connsiteY5" fmla="*/ 570709 h 809265"/>
                <a:gd name="connsiteX6" fmla="*/ 831711 w 1264235"/>
                <a:gd name="connsiteY6" fmla="*/ 809265 h 809265"/>
                <a:gd name="connsiteX7" fmla="*/ 147033 w 1264235"/>
                <a:gd name="connsiteY7" fmla="*/ 413720 h 809265"/>
                <a:gd name="connsiteX8" fmla="*/ 0 w 1264235"/>
                <a:gd name="connsiteY8" fmla="*/ 165031 h 809265"/>
                <a:gd name="connsiteX0" fmla="*/ 0 w 1264235"/>
                <a:gd name="connsiteY0" fmla="*/ 189884 h 834118"/>
                <a:gd name="connsiteX1" fmla="*/ 166861 w 1264235"/>
                <a:gd name="connsiteY1" fmla="*/ 48656 h 834118"/>
                <a:gd name="connsiteX2" fmla="*/ 756875 w 1264235"/>
                <a:gd name="connsiteY2" fmla="*/ 0 h 834118"/>
                <a:gd name="connsiteX3" fmla="*/ 1264235 w 1264235"/>
                <a:gd name="connsiteY3" fmla="*/ 147975 h 834118"/>
                <a:gd name="connsiteX4" fmla="*/ 1065596 w 1264235"/>
                <a:gd name="connsiteY4" fmla="*/ 363235 h 834118"/>
                <a:gd name="connsiteX5" fmla="*/ 1179719 w 1264235"/>
                <a:gd name="connsiteY5" fmla="*/ 595562 h 834118"/>
                <a:gd name="connsiteX6" fmla="*/ 831711 w 1264235"/>
                <a:gd name="connsiteY6" fmla="*/ 834118 h 834118"/>
                <a:gd name="connsiteX7" fmla="*/ 147033 w 1264235"/>
                <a:gd name="connsiteY7" fmla="*/ 438573 h 834118"/>
                <a:gd name="connsiteX8" fmla="*/ 0 w 1264235"/>
                <a:gd name="connsiteY8" fmla="*/ 189884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235" h="834118">
                  <a:moveTo>
                    <a:pt x="0" y="189884"/>
                  </a:moveTo>
                  <a:lnTo>
                    <a:pt x="166861" y="48656"/>
                  </a:lnTo>
                  <a:lnTo>
                    <a:pt x="756875" y="0"/>
                  </a:lnTo>
                  <a:lnTo>
                    <a:pt x="1264235" y="147975"/>
                  </a:lnTo>
                  <a:lnTo>
                    <a:pt x="1065596" y="363235"/>
                  </a:lnTo>
                  <a:lnTo>
                    <a:pt x="1179719" y="595562"/>
                  </a:lnTo>
                  <a:lnTo>
                    <a:pt x="831711" y="834118"/>
                  </a:lnTo>
                  <a:lnTo>
                    <a:pt x="147033" y="438573"/>
                  </a:lnTo>
                  <a:lnTo>
                    <a:pt x="0" y="189884"/>
                  </a:lnTo>
                  <a:close/>
                </a:path>
              </a:pathLst>
            </a:custGeom>
            <a:solidFill>
              <a:schemeClr val="accent5">
                <a:lumMod val="20000"/>
                <a:lumOff val="80000"/>
                <a:alpha val="45098"/>
              </a:schemeClr>
            </a:solidFill>
            <a:ln w="25400" cap="flat" cmpd="sng" algn="ctr">
              <a:solidFill>
                <a:schemeClr val="accent5">
                  <a:lumMod val="40000"/>
                  <a:lumOff val="60000"/>
                </a:schemeClr>
              </a:solidFill>
              <a:prstDash val="solid"/>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1227"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8" name="Freeform: Shape 27">
            <a:extLst>
              <a:ext uri="{FF2B5EF4-FFF2-40B4-BE49-F238E27FC236}">
                <a16:creationId xmlns:a16="http://schemas.microsoft.com/office/drawing/2014/main" id="{906D99CD-F808-5660-4FC8-C5343FF8435B}"/>
              </a:ext>
            </a:extLst>
          </p:cNvPr>
          <p:cNvSpPr/>
          <p:nvPr/>
        </p:nvSpPr>
        <p:spPr>
          <a:xfrm>
            <a:off x="3581507" y="2099636"/>
            <a:ext cx="770757" cy="812785"/>
          </a:xfrm>
          <a:custGeom>
            <a:avLst/>
            <a:gdLst>
              <a:gd name="connsiteX0" fmla="*/ 1485900 w 1485900"/>
              <a:gd name="connsiteY0" fmla="*/ 0 h 1287780"/>
              <a:gd name="connsiteX1" fmla="*/ 1299210 w 1485900"/>
              <a:gd name="connsiteY1" fmla="*/ 41910 h 1287780"/>
              <a:gd name="connsiteX2" fmla="*/ 1093470 w 1485900"/>
              <a:gd name="connsiteY2" fmla="*/ 140970 h 1287780"/>
              <a:gd name="connsiteX3" fmla="*/ 994410 w 1485900"/>
              <a:gd name="connsiteY3" fmla="*/ 243840 h 1287780"/>
              <a:gd name="connsiteX4" fmla="*/ 861060 w 1485900"/>
              <a:gd name="connsiteY4" fmla="*/ 339090 h 1287780"/>
              <a:gd name="connsiteX5" fmla="*/ 758190 w 1485900"/>
              <a:gd name="connsiteY5" fmla="*/ 464820 h 1287780"/>
              <a:gd name="connsiteX6" fmla="*/ 621030 w 1485900"/>
              <a:gd name="connsiteY6" fmla="*/ 674370 h 1287780"/>
              <a:gd name="connsiteX7" fmla="*/ 514350 w 1485900"/>
              <a:gd name="connsiteY7" fmla="*/ 796290 h 1287780"/>
              <a:gd name="connsiteX8" fmla="*/ 381000 w 1485900"/>
              <a:gd name="connsiteY8" fmla="*/ 925830 h 1287780"/>
              <a:gd name="connsiteX9" fmla="*/ 255270 w 1485900"/>
              <a:gd name="connsiteY9" fmla="*/ 1047750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3470 w 1485900"/>
              <a:gd name="connsiteY2" fmla="*/ 140970 h 1287780"/>
              <a:gd name="connsiteX3" fmla="*/ 994410 w 1485900"/>
              <a:gd name="connsiteY3" fmla="*/ 243840 h 1287780"/>
              <a:gd name="connsiteX4" fmla="*/ 861060 w 1485900"/>
              <a:gd name="connsiteY4" fmla="*/ 339090 h 1287780"/>
              <a:gd name="connsiteX5" fmla="*/ 758190 w 1485900"/>
              <a:gd name="connsiteY5" fmla="*/ 464820 h 1287780"/>
              <a:gd name="connsiteX6" fmla="*/ 621030 w 1485900"/>
              <a:gd name="connsiteY6" fmla="*/ 674370 h 1287780"/>
              <a:gd name="connsiteX7" fmla="*/ 514350 w 1485900"/>
              <a:gd name="connsiteY7" fmla="*/ 796290 h 1287780"/>
              <a:gd name="connsiteX8" fmla="*/ 379095 w 1485900"/>
              <a:gd name="connsiteY8" fmla="*/ 920115 h 1287780"/>
              <a:gd name="connsiteX9" fmla="*/ 255270 w 1485900"/>
              <a:gd name="connsiteY9" fmla="*/ 1047750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3470 w 1485900"/>
              <a:gd name="connsiteY2" fmla="*/ 140970 h 1287780"/>
              <a:gd name="connsiteX3" fmla="*/ 994410 w 1485900"/>
              <a:gd name="connsiteY3" fmla="*/ 243840 h 1287780"/>
              <a:gd name="connsiteX4" fmla="*/ 861060 w 1485900"/>
              <a:gd name="connsiteY4" fmla="*/ 339090 h 1287780"/>
              <a:gd name="connsiteX5" fmla="*/ 758190 w 1485900"/>
              <a:gd name="connsiteY5" fmla="*/ 464820 h 1287780"/>
              <a:gd name="connsiteX6" fmla="*/ 621030 w 1485900"/>
              <a:gd name="connsiteY6" fmla="*/ 674370 h 1287780"/>
              <a:gd name="connsiteX7" fmla="*/ 514350 w 1485900"/>
              <a:gd name="connsiteY7" fmla="*/ 796290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3470 w 1485900"/>
              <a:gd name="connsiteY2" fmla="*/ 140970 h 1287780"/>
              <a:gd name="connsiteX3" fmla="*/ 994410 w 1485900"/>
              <a:gd name="connsiteY3" fmla="*/ 243840 h 1287780"/>
              <a:gd name="connsiteX4" fmla="*/ 861060 w 1485900"/>
              <a:gd name="connsiteY4" fmla="*/ 339090 h 1287780"/>
              <a:gd name="connsiteX5" fmla="*/ 758190 w 1485900"/>
              <a:gd name="connsiteY5" fmla="*/ 464820 h 1287780"/>
              <a:gd name="connsiteX6" fmla="*/ 621030 w 1485900"/>
              <a:gd name="connsiteY6" fmla="*/ 674370 h 1287780"/>
              <a:gd name="connsiteX7" fmla="*/ 533400 w 1485900"/>
              <a:gd name="connsiteY7" fmla="*/ 80581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3470 w 1485900"/>
              <a:gd name="connsiteY2" fmla="*/ 140970 h 1287780"/>
              <a:gd name="connsiteX3" fmla="*/ 994410 w 1485900"/>
              <a:gd name="connsiteY3" fmla="*/ 243840 h 1287780"/>
              <a:gd name="connsiteX4" fmla="*/ 861060 w 1485900"/>
              <a:gd name="connsiteY4" fmla="*/ 339090 h 1287780"/>
              <a:gd name="connsiteX5" fmla="*/ 758190 w 1485900"/>
              <a:gd name="connsiteY5" fmla="*/ 464820 h 1287780"/>
              <a:gd name="connsiteX6" fmla="*/ 636270 w 1485900"/>
              <a:gd name="connsiteY6" fmla="*/ 681990 h 1287780"/>
              <a:gd name="connsiteX7" fmla="*/ 533400 w 1485900"/>
              <a:gd name="connsiteY7" fmla="*/ 80581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3470 w 1485900"/>
              <a:gd name="connsiteY2" fmla="*/ 140970 h 1287780"/>
              <a:gd name="connsiteX3" fmla="*/ 994410 w 1485900"/>
              <a:gd name="connsiteY3" fmla="*/ 243840 h 1287780"/>
              <a:gd name="connsiteX4" fmla="*/ 861060 w 1485900"/>
              <a:gd name="connsiteY4" fmla="*/ 339090 h 1287780"/>
              <a:gd name="connsiteX5" fmla="*/ 758190 w 1485900"/>
              <a:gd name="connsiteY5" fmla="*/ 464820 h 1287780"/>
              <a:gd name="connsiteX6" fmla="*/ 634365 w 1485900"/>
              <a:gd name="connsiteY6" fmla="*/ 681990 h 1287780"/>
              <a:gd name="connsiteX7" fmla="*/ 533400 w 1485900"/>
              <a:gd name="connsiteY7" fmla="*/ 80581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3470 w 1485900"/>
              <a:gd name="connsiteY2" fmla="*/ 140970 h 1287780"/>
              <a:gd name="connsiteX3" fmla="*/ 994410 w 1485900"/>
              <a:gd name="connsiteY3" fmla="*/ 243840 h 1287780"/>
              <a:gd name="connsiteX4" fmla="*/ 861060 w 1485900"/>
              <a:gd name="connsiteY4" fmla="*/ 339090 h 1287780"/>
              <a:gd name="connsiteX5" fmla="*/ 758190 w 1485900"/>
              <a:gd name="connsiteY5" fmla="*/ 464820 h 1287780"/>
              <a:gd name="connsiteX6" fmla="*/ 634365 w 1485900"/>
              <a:gd name="connsiteY6" fmla="*/ 681990 h 1287780"/>
              <a:gd name="connsiteX7" fmla="*/ 478155 w 1485900"/>
              <a:gd name="connsiteY7" fmla="*/ 83248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3470 w 1485900"/>
              <a:gd name="connsiteY2" fmla="*/ 140970 h 1287780"/>
              <a:gd name="connsiteX3" fmla="*/ 994410 w 1485900"/>
              <a:gd name="connsiteY3" fmla="*/ 243840 h 1287780"/>
              <a:gd name="connsiteX4" fmla="*/ 861060 w 1485900"/>
              <a:gd name="connsiteY4" fmla="*/ 339090 h 1287780"/>
              <a:gd name="connsiteX5" fmla="*/ 758190 w 1485900"/>
              <a:gd name="connsiteY5" fmla="*/ 464820 h 1287780"/>
              <a:gd name="connsiteX6" fmla="*/ 567690 w 1485900"/>
              <a:gd name="connsiteY6" fmla="*/ 779145 h 1287780"/>
              <a:gd name="connsiteX7" fmla="*/ 478155 w 1485900"/>
              <a:gd name="connsiteY7" fmla="*/ 83248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3470 w 1485900"/>
              <a:gd name="connsiteY2" fmla="*/ 140970 h 1287780"/>
              <a:gd name="connsiteX3" fmla="*/ 994410 w 1485900"/>
              <a:gd name="connsiteY3" fmla="*/ 243840 h 1287780"/>
              <a:gd name="connsiteX4" fmla="*/ 861060 w 1485900"/>
              <a:gd name="connsiteY4" fmla="*/ 339090 h 1287780"/>
              <a:gd name="connsiteX5" fmla="*/ 758190 w 1485900"/>
              <a:gd name="connsiteY5" fmla="*/ 464820 h 1287780"/>
              <a:gd name="connsiteX6" fmla="*/ 567690 w 1485900"/>
              <a:gd name="connsiteY6" fmla="*/ 779145 h 1287780"/>
              <a:gd name="connsiteX7" fmla="*/ 478155 w 1485900"/>
              <a:gd name="connsiteY7" fmla="*/ 83248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3470 w 1485900"/>
              <a:gd name="connsiteY2" fmla="*/ 140970 h 1287780"/>
              <a:gd name="connsiteX3" fmla="*/ 994410 w 1485900"/>
              <a:gd name="connsiteY3" fmla="*/ 243840 h 1287780"/>
              <a:gd name="connsiteX4" fmla="*/ 861060 w 1485900"/>
              <a:gd name="connsiteY4" fmla="*/ 339090 h 1287780"/>
              <a:gd name="connsiteX5" fmla="*/ 714375 w 1485900"/>
              <a:gd name="connsiteY5" fmla="*/ 542925 h 1287780"/>
              <a:gd name="connsiteX6" fmla="*/ 567690 w 1485900"/>
              <a:gd name="connsiteY6" fmla="*/ 779145 h 1287780"/>
              <a:gd name="connsiteX7" fmla="*/ 478155 w 1485900"/>
              <a:gd name="connsiteY7" fmla="*/ 83248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3470 w 1485900"/>
              <a:gd name="connsiteY2" fmla="*/ 140970 h 1287780"/>
              <a:gd name="connsiteX3" fmla="*/ 994410 w 1485900"/>
              <a:gd name="connsiteY3" fmla="*/ 243840 h 1287780"/>
              <a:gd name="connsiteX4" fmla="*/ 834390 w 1485900"/>
              <a:gd name="connsiteY4" fmla="*/ 367665 h 1287780"/>
              <a:gd name="connsiteX5" fmla="*/ 714375 w 1485900"/>
              <a:gd name="connsiteY5" fmla="*/ 542925 h 1287780"/>
              <a:gd name="connsiteX6" fmla="*/ 567690 w 1485900"/>
              <a:gd name="connsiteY6" fmla="*/ 779145 h 1287780"/>
              <a:gd name="connsiteX7" fmla="*/ 478155 w 1485900"/>
              <a:gd name="connsiteY7" fmla="*/ 83248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3470 w 1485900"/>
              <a:gd name="connsiteY2" fmla="*/ 140970 h 1287780"/>
              <a:gd name="connsiteX3" fmla="*/ 992505 w 1485900"/>
              <a:gd name="connsiteY3" fmla="*/ 264795 h 1287780"/>
              <a:gd name="connsiteX4" fmla="*/ 834390 w 1485900"/>
              <a:gd name="connsiteY4" fmla="*/ 367665 h 1287780"/>
              <a:gd name="connsiteX5" fmla="*/ 714375 w 1485900"/>
              <a:gd name="connsiteY5" fmla="*/ 542925 h 1287780"/>
              <a:gd name="connsiteX6" fmla="*/ 567690 w 1485900"/>
              <a:gd name="connsiteY6" fmla="*/ 779145 h 1287780"/>
              <a:gd name="connsiteX7" fmla="*/ 478155 w 1485900"/>
              <a:gd name="connsiteY7" fmla="*/ 83248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3470 w 1485900"/>
              <a:gd name="connsiteY2" fmla="*/ 140970 h 1287780"/>
              <a:gd name="connsiteX3" fmla="*/ 992505 w 1485900"/>
              <a:gd name="connsiteY3" fmla="*/ 270510 h 1287780"/>
              <a:gd name="connsiteX4" fmla="*/ 834390 w 1485900"/>
              <a:gd name="connsiteY4" fmla="*/ 367665 h 1287780"/>
              <a:gd name="connsiteX5" fmla="*/ 714375 w 1485900"/>
              <a:gd name="connsiteY5" fmla="*/ 542925 h 1287780"/>
              <a:gd name="connsiteX6" fmla="*/ 567690 w 1485900"/>
              <a:gd name="connsiteY6" fmla="*/ 779145 h 1287780"/>
              <a:gd name="connsiteX7" fmla="*/ 478155 w 1485900"/>
              <a:gd name="connsiteY7" fmla="*/ 83248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3470 w 1485900"/>
              <a:gd name="connsiteY2" fmla="*/ 148590 h 1287780"/>
              <a:gd name="connsiteX3" fmla="*/ 992505 w 1485900"/>
              <a:gd name="connsiteY3" fmla="*/ 270510 h 1287780"/>
              <a:gd name="connsiteX4" fmla="*/ 834390 w 1485900"/>
              <a:gd name="connsiteY4" fmla="*/ 367665 h 1287780"/>
              <a:gd name="connsiteX5" fmla="*/ 714375 w 1485900"/>
              <a:gd name="connsiteY5" fmla="*/ 542925 h 1287780"/>
              <a:gd name="connsiteX6" fmla="*/ 567690 w 1485900"/>
              <a:gd name="connsiteY6" fmla="*/ 779145 h 1287780"/>
              <a:gd name="connsiteX7" fmla="*/ 478155 w 1485900"/>
              <a:gd name="connsiteY7" fmla="*/ 83248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3470 w 1485900"/>
              <a:gd name="connsiteY2" fmla="*/ 148590 h 1287780"/>
              <a:gd name="connsiteX3" fmla="*/ 992505 w 1485900"/>
              <a:gd name="connsiteY3" fmla="*/ 270510 h 1287780"/>
              <a:gd name="connsiteX4" fmla="*/ 834390 w 1485900"/>
              <a:gd name="connsiteY4" fmla="*/ 367665 h 1287780"/>
              <a:gd name="connsiteX5" fmla="*/ 714375 w 1485900"/>
              <a:gd name="connsiteY5" fmla="*/ 542925 h 1287780"/>
              <a:gd name="connsiteX6" fmla="*/ 567690 w 1485900"/>
              <a:gd name="connsiteY6" fmla="*/ 779145 h 1287780"/>
              <a:gd name="connsiteX7" fmla="*/ 478155 w 1485900"/>
              <a:gd name="connsiteY7" fmla="*/ 83248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3470 w 1485900"/>
              <a:gd name="connsiteY2" fmla="*/ 148590 h 1287780"/>
              <a:gd name="connsiteX3" fmla="*/ 992505 w 1485900"/>
              <a:gd name="connsiteY3" fmla="*/ 270510 h 1287780"/>
              <a:gd name="connsiteX4" fmla="*/ 834390 w 1485900"/>
              <a:gd name="connsiteY4" fmla="*/ 367665 h 1287780"/>
              <a:gd name="connsiteX5" fmla="*/ 714375 w 1485900"/>
              <a:gd name="connsiteY5" fmla="*/ 542925 h 1287780"/>
              <a:gd name="connsiteX6" fmla="*/ 567690 w 1485900"/>
              <a:gd name="connsiteY6" fmla="*/ 779145 h 1287780"/>
              <a:gd name="connsiteX7" fmla="*/ 478155 w 1485900"/>
              <a:gd name="connsiteY7" fmla="*/ 83248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3470 w 1485900"/>
              <a:gd name="connsiteY2" fmla="*/ 148590 h 1287780"/>
              <a:gd name="connsiteX3" fmla="*/ 992505 w 1485900"/>
              <a:gd name="connsiteY3" fmla="*/ 270510 h 1287780"/>
              <a:gd name="connsiteX4" fmla="*/ 834390 w 1485900"/>
              <a:gd name="connsiteY4" fmla="*/ 367665 h 1287780"/>
              <a:gd name="connsiteX5" fmla="*/ 714375 w 1485900"/>
              <a:gd name="connsiteY5" fmla="*/ 542925 h 1287780"/>
              <a:gd name="connsiteX6" fmla="*/ 567690 w 1485900"/>
              <a:gd name="connsiteY6" fmla="*/ 779145 h 1287780"/>
              <a:gd name="connsiteX7" fmla="*/ 478155 w 1485900"/>
              <a:gd name="connsiteY7" fmla="*/ 83248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3470 w 1485900"/>
              <a:gd name="connsiteY2" fmla="*/ 156210 h 1287780"/>
              <a:gd name="connsiteX3" fmla="*/ 992505 w 1485900"/>
              <a:gd name="connsiteY3" fmla="*/ 270510 h 1287780"/>
              <a:gd name="connsiteX4" fmla="*/ 834390 w 1485900"/>
              <a:gd name="connsiteY4" fmla="*/ 367665 h 1287780"/>
              <a:gd name="connsiteX5" fmla="*/ 714375 w 1485900"/>
              <a:gd name="connsiteY5" fmla="*/ 542925 h 1287780"/>
              <a:gd name="connsiteX6" fmla="*/ 567690 w 1485900"/>
              <a:gd name="connsiteY6" fmla="*/ 779145 h 1287780"/>
              <a:gd name="connsiteX7" fmla="*/ 478155 w 1485900"/>
              <a:gd name="connsiteY7" fmla="*/ 83248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3470 w 1485900"/>
              <a:gd name="connsiteY2" fmla="*/ 156210 h 1287780"/>
              <a:gd name="connsiteX3" fmla="*/ 992505 w 1485900"/>
              <a:gd name="connsiteY3" fmla="*/ 270510 h 1287780"/>
              <a:gd name="connsiteX4" fmla="*/ 834390 w 1485900"/>
              <a:gd name="connsiteY4" fmla="*/ 367665 h 1287780"/>
              <a:gd name="connsiteX5" fmla="*/ 714375 w 1485900"/>
              <a:gd name="connsiteY5" fmla="*/ 542925 h 1287780"/>
              <a:gd name="connsiteX6" fmla="*/ 567690 w 1485900"/>
              <a:gd name="connsiteY6" fmla="*/ 779145 h 1287780"/>
              <a:gd name="connsiteX7" fmla="*/ 478155 w 1485900"/>
              <a:gd name="connsiteY7" fmla="*/ 83248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3470 w 1485900"/>
              <a:gd name="connsiteY2" fmla="*/ 156210 h 1287780"/>
              <a:gd name="connsiteX3" fmla="*/ 992505 w 1485900"/>
              <a:gd name="connsiteY3" fmla="*/ 270510 h 1287780"/>
              <a:gd name="connsiteX4" fmla="*/ 834390 w 1485900"/>
              <a:gd name="connsiteY4" fmla="*/ 367665 h 1287780"/>
              <a:gd name="connsiteX5" fmla="*/ 714375 w 1485900"/>
              <a:gd name="connsiteY5" fmla="*/ 542925 h 1287780"/>
              <a:gd name="connsiteX6" fmla="*/ 567690 w 1485900"/>
              <a:gd name="connsiteY6" fmla="*/ 779145 h 1287780"/>
              <a:gd name="connsiteX7" fmla="*/ 478155 w 1485900"/>
              <a:gd name="connsiteY7" fmla="*/ 83248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3470 w 1485900"/>
              <a:gd name="connsiteY2" fmla="*/ 156210 h 1287780"/>
              <a:gd name="connsiteX3" fmla="*/ 992505 w 1485900"/>
              <a:gd name="connsiteY3" fmla="*/ 270510 h 1287780"/>
              <a:gd name="connsiteX4" fmla="*/ 819150 w 1485900"/>
              <a:gd name="connsiteY4" fmla="*/ 396240 h 1287780"/>
              <a:gd name="connsiteX5" fmla="*/ 714375 w 1485900"/>
              <a:gd name="connsiteY5" fmla="*/ 542925 h 1287780"/>
              <a:gd name="connsiteX6" fmla="*/ 567690 w 1485900"/>
              <a:gd name="connsiteY6" fmla="*/ 779145 h 1287780"/>
              <a:gd name="connsiteX7" fmla="*/ 478155 w 1485900"/>
              <a:gd name="connsiteY7" fmla="*/ 83248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3470 w 1485900"/>
              <a:gd name="connsiteY2" fmla="*/ 156210 h 1287780"/>
              <a:gd name="connsiteX3" fmla="*/ 981075 w 1485900"/>
              <a:gd name="connsiteY3" fmla="*/ 272415 h 1287780"/>
              <a:gd name="connsiteX4" fmla="*/ 819150 w 1485900"/>
              <a:gd name="connsiteY4" fmla="*/ 396240 h 1287780"/>
              <a:gd name="connsiteX5" fmla="*/ 714375 w 1485900"/>
              <a:gd name="connsiteY5" fmla="*/ 542925 h 1287780"/>
              <a:gd name="connsiteX6" fmla="*/ 567690 w 1485900"/>
              <a:gd name="connsiteY6" fmla="*/ 779145 h 1287780"/>
              <a:gd name="connsiteX7" fmla="*/ 478155 w 1485900"/>
              <a:gd name="connsiteY7" fmla="*/ 83248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5375 w 1485900"/>
              <a:gd name="connsiteY2" fmla="*/ 161925 h 1287780"/>
              <a:gd name="connsiteX3" fmla="*/ 981075 w 1485900"/>
              <a:gd name="connsiteY3" fmla="*/ 272415 h 1287780"/>
              <a:gd name="connsiteX4" fmla="*/ 819150 w 1485900"/>
              <a:gd name="connsiteY4" fmla="*/ 396240 h 1287780"/>
              <a:gd name="connsiteX5" fmla="*/ 714375 w 1485900"/>
              <a:gd name="connsiteY5" fmla="*/ 542925 h 1287780"/>
              <a:gd name="connsiteX6" fmla="*/ 567690 w 1485900"/>
              <a:gd name="connsiteY6" fmla="*/ 779145 h 1287780"/>
              <a:gd name="connsiteX7" fmla="*/ 478155 w 1485900"/>
              <a:gd name="connsiteY7" fmla="*/ 83248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5375 w 1485900"/>
              <a:gd name="connsiteY2" fmla="*/ 161925 h 1287780"/>
              <a:gd name="connsiteX3" fmla="*/ 981075 w 1485900"/>
              <a:gd name="connsiteY3" fmla="*/ 272415 h 1287780"/>
              <a:gd name="connsiteX4" fmla="*/ 819150 w 1485900"/>
              <a:gd name="connsiteY4" fmla="*/ 396240 h 1287780"/>
              <a:gd name="connsiteX5" fmla="*/ 714375 w 1485900"/>
              <a:gd name="connsiteY5" fmla="*/ 542925 h 1287780"/>
              <a:gd name="connsiteX6" fmla="*/ 567690 w 1485900"/>
              <a:gd name="connsiteY6" fmla="*/ 779145 h 1287780"/>
              <a:gd name="connsiteX7" fmla="*/ 478155 w 1485900"/>
              <a:gd name="connsiteY7" fmla="*/ 83248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5375 w 1485900"/>
              <a:gd name="connsiteY2" fmla="*/ 161925 h 1287780"/>
              <a:gd name="connsiteX3" fmla="*/ 981075 w 1485900"/>
              <a:gd name="connsiteY3" fmla="*/ 272415 h 1287780"/>
              <a:gd name="connsiteX4" fmla="*/ 819150 w 1485900"/>
              <a:gd name="connsiteY4" fmla="*/ 396240 h 1287780"/>
              <a:gd name="connsiteX5" fmla="*/ 714375 w 1485900"/>
              <a:gd name="connsiteY5" fmla="*/ 542925 h 1287780"/>
              <a:gd name="connsiteX6" fmla="*/ 567690 w 1485900"/>
              <a:gd name="connsiteY6" fmla="*/ 779145 h 1287780"/>
              <a:gd name="connsiteX7" fmla="*/ 478155 w 1485900"/>
              <a:gd name="connsiteY7" fmla="*/ 83248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5375 w 1485900"/>
              <a:gd name="connsiteY2" fmla="*/ 161925 h 1287780"/>
              <a:gd name="connsiteX3" fmla="*/ 981075 w 1485900"/>
              <a:gd name="connsiteY3" fmla="*/ 272415 h 1287780"/>
              <a:gd name="connsiteX4" fmla="*/ 819150 w 1485900"/>
              <a:gd name="connsiteY4" fmla="*/ 396240 h 1287780"/>
              <a:gd name="connsiteX5" fmla="*/ 714375 w 1485900"/>
              <a:gd name="connsiteY5" fmla="*/ 542925 h 1287780"/>
              <a:gd name="connsiteX6" fmla="*/ 567690 w 1485900"/>
              <a:gd name="connsiteY6" fmla="*/ 779145 h 1287780"/>
              <a:gd name="connsiteX7" fmla="*/ 478155 w 1485900"/>
              <a:gd name="connsiteY7" fmla="*/ 83248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5375 w 1485900"/>
              <a:gd name="connsiteY2" fmla="*/ 161925 h 1287780"/>
              <a:gd name="connsiteX3" fmla="*/ 981075 w 1485900"/>
              <a:gd name="connsiteY3" fmla="*/ 272415 h 1287780"/>
              <a:gd name="connsiteX4" fmla="*/ 819150 w 1485900"/>
              <a:gd name="connsiteY4" fmla="*/ 396240 h 1287780"/>
              <a:gd name="connsiteX5" fmla="*/ 714375 w 1485900"/>
              <a:gd name="connsiteY5" fmla="*/ 542925 h 1287780"/>
              <a:gd name="connsiteX6" fmla="*/ 567690 w 1485900"/>
              <a:gd name="connsiteY6" fmla="*/ 779145 h 1287780"/>
              <a:gd name="connsiteX7" fmla="*/ 478155 w 1485900"/>
              <a:gd name="connsiteY7" fmla="*/ 83248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5375 w 1485900"/>
              <a:gd name="connsiteY2" fmla="*/ 161925 h 1287780"/>
              <a:gd name="connsiteX3" fmla="*/ 981075 w 1485900"/>
              <a:gd name="connsiteY3" fmla="*/ 272415 h 1287780"/>
              <a:gd name="connsiteX4" fmla="*/ 819150 w 1485900"/>
              <a:gd name="connsiteY4" fmla="*/ 396240 h 1287780"/>
              <a:gd name="connsiteX5" fmla="*/ 714375 w 1485900"/>
              <a:gd name="connsiteY5" fmla="*/ 542925 h 1287780"/>
              <a:gd name="connsiteX6" fmla="*/ 567690 w 1485900"/>
              <a:gd name="connsiteY6" fmla="*/ 779145 h 1287780"/>
              <a:gd name="connsiteX7" fmla="*/ 478155 w 1485900"/>
              <a:gd name="connsiteY7" fmla="*/ 83248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5375 w 1485900"/>
              <a:gd name="connsiteY2" fmla="*/ 161925 h 1287780"/>
              <a:gd name="connsiteX3" fmla="*/ 981075 w 1485900"/>
              <a:gd name="connsiteY3" fmla="*/ 272415 h 1287780"/>
              <a:gd name="connsiteX4" fmla="*/ 819150 w 1485900"/>
              <a:gd name="connsiteY4" fmla="*/ 396240 h 1287780"/>
              <a:gd name="connsiteX5" fmla="*/ 714375 w 1485900"/>
              <a:gd name="connsiteY5" fmla="*/ 542925 h 1287780"/>
              <a:gd name="connsiteX6" fmla="*/ 567690 w 1485900"/>
              <a:gd name="connsiteY6" fmla="*/ 779145 h 1287780"/>
              <a:gd name="connsiteX7" fmla="*/ 468630 w 1485900"/>
              <a:gd name="connsiteY7" fmla="*/ 84010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85900 w 1485900"/>
              <a:gd name="connsiteY0" fmla="*/ 0 h 1287780"/>
              <a:gd name="connsiteX1" fmla="*/ 1299210 w 1485900"/>
              <a:gd name="connsiteY1" fmla="*/ 41910 h 1287780"/>
              <a:gd name="connsiteX2" fmla="*/ 1095375 w 1485900"/>
              <a:gd name="connsiteY2" fmla="*/ 161925 h 1287780"/>
              <a:gd name="connsiteX3" fmla="*/ 981075 w 1485900"/>
              <a:gd name="connsiteY3" fmla="*/ 272415 h 1287780"/>
              <a:gd name="connsiteX4" fmla="*/ 819150 w 1485900"/>
              <a:gd name="connsiteY4" fmla="*/ 396240 h 1287780"/>
              <a:gd name="connsiteX5" fmla="*/ 714375 w 1485900"/>
              <a:gd name="connsiteY5" fmla="*/ 542925 h 1287780"/>
              <a:gd name="connsiteX6" fmla="*/ 567690 w 1485900"/>
              <a:gd name="connsiteY6" fmla="*/ 779145 h 1287780"/>
              <a:gd name="connsiteX7" fmla="*/ 464820 w 1485900"/>
              <a:gd name="connsiteY7" fmla="*/ 847725 h 1287780"/>
              <a:gd name="connsiteX8" fmla="*/ 379095 w 1485900"/>
              <a:gd name="connsiteY8" fmla="*/ 920115 h 1287780"/>
              <a:gd name="connsiteX9" fmla="*/ 251460 w 1485900"/>
              <a:gd name="connsiteY9" fmla="*/ 1038225 h 1287780"/>
              <a:gd name="connsiteX10" fmla="*/ 83820 w 1485900"/>
              <a:gd name="connsiteY10" fmla="*/ 1207770 h 1287780"/>
              <a:gd name="connsiteX11" fmla="*/ 0 w 1485900"/>
              <a:gd name="connsiteY11" fmla="*/ 1287780 h 1287780"/>
              <a:gd name="connsiteX0" fmla="*/ 1478280 w 1478280"/>
              <a:gd name="connsiteY0" fmla="*/ 0 h 1283970"/>
              <a:gd name="connsiteX1" fmla="*/ 1299210 w 1478280"/>
              <a:gd name="connsiteY1" fmla="*/ 38100 h 1283970"/>
              <a:gd name="connsiteX2" fmla="*/ 1095375 w 1478280"/>
              <a:gd name="connsiteY2" fmla="*/ 158115 h 1283970"/>
              <a:gd name="connsiteX3" fmla="*/ 981075 w 1478280"/>
              <a:gd name="connsiteY3" fmla="*/ 268605 h 1283970"/>
              <a:gd name="connsiteX4" fmla="*/ 819150 w 1478280"/>
              <a:gd name="connsiteY4" fmla="*/ 392430 h 1283970"/>
              <a:gd name="connsiteX5" fmla="*/ 714375 w 1478280"/>
              <a:gd name="connsiteY5" fmla="*/ 539115 h 1283970"/>
              <a:gd name="connsiteX6" fmla="*/ 567690 w 1478280"/>
              <a:gd name="connsiteY6" fmla="*/ 775335 h 1283970"/>
              <a:gd name="connsiteX7" fmla="*/ 464820 w 1478280"/>
              <a:gd name="connsiteY7" fmla="*/ 843915 h 1283970"/>
              <a:gd name="connsiteX8" fmla="*/ 379095 w 1478280"/>
              <a:gd name="connsiteY8" fmla="*/ 916305 h 1283970"/>
              <a:gd name="connsiteX9" fmla="*/ 251460 w 1478280"/>
              <a:gd name="connsiteY9" fmla="*/ 1034415 h 1283970"/>
              <a:gd name="connsiteX10" fmla="*/ 83820 w 1478280"/>
              <a:gd name="connsiteY10" fmla="*/ 1203960 h 1283970"/>
              <a:gd name="connsiteX11" fmla="*/ 0 w 1478280"/>
              <a:gd name="connsiteY11" fmla="*/ 1283970 h 1283970"/>
              <a:gd name="connsiteX0" fmla="*/ 1478280 w 1478280"/>
              <a:gd name="connsiteY0" fmla="*/ 0 h 1283970"/>
              <a:gd name="connsiteX1" fmla="*/ 1299210 w 1478280"/>
              <a:gd name="connsiteY1" fmla="*/ 38100 h 1283970"/>
              <a:gd name="connsiteX2" fmla="*/ 1095375 w 1478280"/>
              <a:gd name="connsiteY2" fmla="*/ 158115 h 1283970"/>
              <a:gd name="connsiteX3" fmla="*/ 981075 w 1478280"/>
              <a:gd name="connsiteY3" fmla="*/ 268605 h 1283970"/>
              <a:gd name="connsiteX4" fmla="*/ 819150 w 1478280"/>
              <a:gd name="connsiteY4" fmla="*/ 392430 h 1283970"/>
              <a:gd name="connsiteX5" fmla="*/ 714375 w 1478280"/>
              <a:gd name="connsiteY5" fmla="*/ 539115 h 1283970"/>
              <a:gd name="connsiteX6" fmla="*/ 567690 w 1478280"/>
              <a:gd name="connsiteY6" fmla="*/ 775335 h 1283970"/>
              <a:gd name="connsiteX7" fmla="*/ 464820 w 1478280"/>
              <a:gd name="connsiteY7" fmla="*/ 843915 h 1283970"/>
              <a:gd name="connsiteX8" fmla="*/ 379095 w 1478280"/>
              <a:gd name="connsiteY8" fmla="*/ 916305 h 1283970"/>
              <a:gd name="connsiteX9" fmla="*/ 251460 w 1478280"/>
              <a:gd name="connsiteY9" fmla="*/ 1034415 h 1283970"/>
              <a:gd name="connsiteX10" fmla="*/ 83820 w 1478280"/>
              <a:gd name="connsiteY10" fmla="*/ 1203960 h 1283970"/>
              <a:gd name="connsiteX11" fmla="*/ 0 w 1478280"/>
              <a:gd name="connsiteY11" fmla="*/ 1283970 h 1283970"/>
              <a:gd name="connsiteX0" fmla="*/ 1483995 w 1483995"/>
              <a:gd name="connsiteY0" fmla="*/ 0 h 1283970"/>
              <a:gd name="connsiteX1" fmla="*/ 1299210 w 1483995"/>
              <a:gd name="connsiteY1" fmla="*/ 38100 h 1283970"/>
              <a:gd name="connsiteX2" fmla="*/ 1095375 w 1483995"/>
              <a:gd name="connsiteY2" fmla="*/ 158115 h 1283970"/>
              <a:gd name="connsiteX3" fmla="*/ 981075 w 1483995"/>
              <a:gd name="connsiteY3" fmla="*/ 268605 h 1283970"/>
              <a:gd name="connsiteX4" fmla="*/ 819150 w 1483995"/>
              <a:gd name="connsiteY4" fmla="*/ 392430 h 1283970"/>
              <a:gd name="connsiteX5" fmla="*/ 714375 w 1483995"/>
              <a:gd name="connsiteY5" fmla="*/ 539115 h 1283970"/>
              <a:gd name="connsiteX6" fmla="*/ 567690 w 1483995"/>
              <a:gd name="connsiteY6" fmla="*/ 775335 h 1283970"/>
              <a:gd name="connsiteX7" fmla="*/ 464820 w 1483995"/>
              <a:gd name="connsiteY7" fmla="*/ 843915 h 1283970"/>
              <a:gd name="connsiteX8" fmla="*/ 379095 w 1483995"/>
              <a:gd name="connsiteY8" fmla="*/ 916305 h 1283970"/>
              <a:gd name="connsiteX9" fmla="*/ 251460 w 1483995"/>
              <a:gd name="connsiteY9" fmla="*/ 1034415 h 1283970"/>
              <a:gd name="connsiteX10" fmla="*/ 83820 w 1483995"/>
              <a:gd name="connsiteY10" fmla="*/ 1203960 h 1283970"/>
              <a:gd name="connsiteX11" fmla="*/ 0 w 1483995"/>
              <a:gd name="connsiteY11" fmla="*/ 1283970 h 1283970"/>
              <a:gd name="connsiteX0" fmla="*/ 1392555 w 1392555"/>
              <a:gd name="connsiteY0" fmla="*/ 0 h 1270635"/>
              <a:gd name="connsiteX1" fmla="*/ 1299210 w 1392555"/>
              <a:gd name="connsiteY1" fmla="*/ 24765 h 1270635"/>
              <a:gd name="connsiteX2" fmla="*/ 1095375 w 1392555"/>
              <a:gd name="connsiteY2" fmla="*/ 144780 h 1270635"/>
              <a:gd name="connsiteX3" fmla="*/ 981075 w 1392555"/>
              <a:gd name="connsiteY3" fmla="*/ 255270 h 1270635"/>
              <a:gd name="connsiteX4" fmla="*/ 819150 w 1392555"/>
              <a:gd name="connsiteY4" fmla="*/ 379095 h 1270635"/>
              <a:gd name="connsiteX5" fmla="*/ 714375 w 1392555"/>
              <a:gd name="connsiteY5" fmla="*/ 525780 h 1270635"/>
              <a:gd name="connsiteX6" fmla="*/ 567690 w 1392555"/>
              <a:gd name="connsiteY6" fmla="*/ 762000 h 1270635"/>
              <a:gd name="connsiteX7" fmla="*/ 464820 w 1392555"/>
              <a:gd name="connsiteY7" fmla="*/ 830580 h 1270635"/>
              <a:gd name="connsiteX8" fmla="*/ 379095 w 1392555"/>
              <a:gd name="connsiteY8" fmla="*/ 902970 h 1270635"/>
              <a:gd name="connsiteX9" fmla="*/ 251460 w 1392555"/>
              <a:gd name="connsiteY9" fmla="*/ 1021080 h 1270635"/>
              <a:gd name="connsiteX10" fmla="*/ 83820 w 1392555"/>
              <a:gd name="connsiteY10" fmla="*/ 1190625 h 1270635"/>
              <a:gd name="connsiteX11" fmla="*/ 0 w 1392555"/>
              <a:gd name="connsiteY11" fmla="*/ 1270635 h 1270635"/>
              <a:gd name="connsiteX0" fmla="*/ 1392555 w 1392555"/>
              <a:gd name="connsiteY0" fmla="*/ 0 h 1270635"/>
              <a:gd name="connsiteX1" fmla="*/ 1299210 w 1392555"/>
              <a:gd name="connsiteY1" fmla="*/ 24765 h 1270635"/>
              <a:gd name="connsiteX2" fmla="*/ 1095375 w 1392555"/>
              <a:gd name="connsiteY2" fmla="*/ 144780 h 1270635"/>
              <a:gd name="connsiteX3" fmla="*/ 981075 w 1392555"/>
              <a:gd name="connsiteY3" fmla="*/ 255270 h 1270635"/>
              <a:gd name="connsiteX4" fmla="*/ 819150 w 1392555"/>
              <a:gd name="connsiteY4" fmla="*/ 379095 h 1270635"/>
              <a:gd name="connsiteX5" fmla="*/ 714375 w 1392555"/>
              <a:gd name="connsiteY5" fmla="*/ 525780 h 1270635"/>
              <a:gd name="connsiteX6" fmla="*/ 567690 w 1392555"/>
              <a:gd name="connsiteY6" fmla="*/ 762000 h 1270635"/>
              <a:gd name="connsiteX7" fmla="*/ 464820 w 1392555"/>
              <a:gd name="connsiteY7" fmla="*/ 830580 h 1270635"/>
              <a:gd name="connsiteX8" fmla="*/ 379095 w 1392555"/>
              <a:gd name="connsiteY8" fmla="*/ 902970 h 1270635"/>
              <a:gd name="connsiteX9" fmla="*/ 251460 w 1392555"/>
              <a:gd name="connsiteY9" fmla="*/ 1021080 h 1270635"/>
              <a:gd name="connsiteX10" fmla="*/ 83820 w 1392555"/>
              <a:gd name="connsiteY10" fmla="*/ 1190625 h 1270635"/>
              <a:gd name="connsiteX11" fmla="*/ 0 w 1392555"/>
              <a:gd name="connsiteY11" fmla="*/ 1270635 h 1270635"/>
              <a:gd name="connsiteX0" fmla="*/ 1392555 w 1392555"/>
              <a:gd name="connsiteY0" fmla="*/ 0 h 1270635"/>
              <a:gd name="connsiteX1" fmla="*/ 1299210 w 1392555"/>
              <a:gd name="connsiteY1" fmla="*/ 24765 h 1270635"/>
              <a:gd name="connsiteX2" fmla="*/ 1095375 w 1392555"/>
              <a:gd name="connsiteY2" fmla="*/ 144780 h 1270635"/>
              <a:gd name="connsiteX3" fmla="*/ 981075 w 1392555"/>
              <a:gd name="connsiteY3" fmla="*/ 255270 h 1270635"/>
              <a:gd name="connsiteX4" fmla="*/ 819150 w 1392555"/>
              <a:gd name="connsiteY4" fmla="*/ 379095 h 1270635"/>
              <a:gd name="connsiteX5" fmla="*/ 714375 w 1392555"/>
              <a:gd name="connsiteY5" fmla="*/ 525780 h 1270635"/>
              <a:gd name="connsiteX6" fmla="*/ 567690 w 1392555"/>
              <a:gd name="connsiteY6" fmla="*/ 762000 h 1270635"/>
              <a:gd name="connsiteX7" fmla="*/ 464820 w 1392555"/>
              <a:gd name="connsiteY7" fmla="*/ 830580 h 1270635"/>
              <a:gd name="connsiteX8" fmla="*/ 379095 w 1392555"/>
              <a:gd name="connsiteY8" fmla="*/ 902970 h 1270635"/>
              <a:gd name="connsiteX9" fmla="*/ 251460 w 1392555"/>
              <a:gd name="connsiteY9" fmla="*/ 1021080 h 1270635"/>
              <a:gd name="connsiteX10" fmla="*/ 83820 w 1392555"/>
              <a:gd name="connsiteY10" fmla="*/ 1190625 h 1270635"/>
              <a:gd name="connsiteX11" fmla="*/ 0 w 1392555"/>
              <a:gd name="connsiteY11" fmla="*/ 1270635 h 1270635"/>
              <a:gd name="connsiteX0" fmla="*/ 1392555 w 1392555"/>
              <a:gd name="connsiteY0" fmla="*/ 0 h 1270635"/>
              <a:gd name="connsiteX1" fmla="*/ 1299210 w 1392555"/>
              <a:gd name="connsiteY1" fmla="*/ 26670 h 1270635"/>
              <a:gd name="connsiteX2" fmla="*/ 1095375 w 1392555"/>
              <a:gd name="connsiteY2" fmla="*/ 144780 h 1270635"/>
              <a:gd name="connsiteX3" fmla="*/ 981075 w 1392555"/>
              <a:gd name="connsiteY3" fmla="*/ 255270 h 1270635"/>
              <a:gd name="connsiteX4" fmla="*/ 819150 w 1392555"/>
              <a:gd name="connsiteY4" fmla="*/ 379095 h 1270635"/>
              <a:gd name="connsiteX5" fmla="*/ 714375 w 1392555"/>
              <a:gd name="connsiteY5" fmla="*/ 525780 h 1270635"/>
              <a:gd name="connsiteX6" fmla="*/ 567690 w 1392555"/>
              <a:gd name="connsiteY6" fmla="*/ 762000 h 1270635"/>
              <a:gd name="connsiteX7" fmla="*/ 464820 w 1392555"/>
              <a:gd name="connsiteY7" fmla="*/ 830580 h 1270635"/>
              <a:gd name="connsiteX8" fmla="*/ 379095 w 1392555"/>
              <a:gd name="connsiteY8" fmla="*/ 902970 h 1270635"/>
              <a:gd name="connsiteX9" fmla="*/ 251460 w 1392555"/>
              <a:gd name="connsiteY9" fmla="*/ 1021080 h 1270635"/>
              <a:gd name="connsiteX10" fmla="*/ 83820 w 1392555"/>
              <a:gd name="connsiteY10" fmla="*/ 1190625 h 1270635"/>
              <a:gd name="connsiteX11" fmla="*/ 0 w 1392555"/>
              <a:gd name="connsiteY11" fmla="*/ 1270635 h 1270635"/>
              <a:gd name="connsiteX0" fmla="*/ 1392555 w 1392555"/>
              <a:gd name="connsiteY0" fmla="*/ 0 h 1270635"/>
              <a:gd name="connsiteX1" fmla="*/ 1299210 w 1392555"/>
              <a:gd name="connsiteY1" fmla="*/ 26670 h 1270635"/>
              <a:gd name="connsiteX2" fmla="*/ 1095375 w 1392555"/>
              <a:gd name="connsiteY2" fmla="*/ 144780 h 1270635"/>
              <a:gd name="connsiteX3" fmla="*/ 981075 w 1392555"/>
              <a:gd name="connsiteY3" fmla="*/ 255270 h 1270635"/>
              <a:gd name="connsiteX4" fmla="*/ 819150 w 1392555"/>
              <a:gd name="connsiteY4" fmla="*/ 379095 h 1270635"/>
              <a:gd name="connsiteX5" fmla="*/ 714375 w 1392555"/>
              <a:gd name="connsiteY5" fmla="*/ 525780 h 1270635"/>
              <a:gd name="connsiteX6" fmla="*/ 567690 w 1392555"/>
              <a:gd name="connsiteY6" fmla="*/ 762000 h 1270635"/>
              <a:gd name="connsiteX7" fmla="*/ 464820 w 1392555"/>
              <a:gd name="connsiteY7" fmla="*/ 830580 h 1270635"/>
              <a:gd name="connsiteX8" fmla="*/ 379095 w 1392555"/>
              <a:gd name="connsiteY8" fmla="*/ 902970 h 1270635"/>
              <a:gd name="connsiteX9" fmla="*/ 251460 w 1392555"/>
              <a:gd name="connsiteY9" fmla="*/ 1021080 h 1270635"/>
              <a:gd name="connsiteX10" fmla="*/ 83820 w 1392555"/>
              <a:gd name="connsiteY10" fmla="*/ 1190625 h 1270635"/>
              <a:gd name="connsiteX11" fmla="*/ 0 w 1392555"/>
              <a:gd name="connsiteY11" fmla="*/ 1270635 h 1270635"/>
              <a:gd name="connsiteX0" fmla="*/ 1392555 w 1392555"/>
              <a:gd name="connsiteY0" fmla="*/ 0 h 1270635"/>
              <a:gd name="connsiteX1" fmla="*/ 1299210 w 1392555"/>
              <a:gd name="connsiteY1" fmla="*/ 26670 h 1270635"/>
              <a:gd name="connsiteX2" fmla="*/ 1095375 w 1392555"/>
              <a:gd name="connsiteY2" fmla="*/ 144780 h 1270635"/>
              <a:gd name="connsiteX3" fmla="*/ 981075 w 1392555"/>
              <a:gd name="connsiteY3" fmla="*/ 255270 h 1270635"/>
              <a:gd name="connsiteX4" fmla="*/ 819150 w 1392555"/>
              <a:gd name="connsiteY4" fmla="*/ 379095 h 1270635"/>
              <a:gd name="connsiteX5" fmla="*/ 714375 w 1392555"/>
              <a:gd name="connsiteY5" fmla="*/ 525780 h 1270635"/>
              <a:gd name="connsiteX6" fmla="*/ 567690 w 1392555"/>
              <a:gd name="connsiteY6" fmla="*/ 762000 h 1270635"/>
              <a:gd name="connsiteX7" fmla="*/ 464820 w 1392555"/>
              <a:gd name="connsiteY7" fmla="*/ 830580 h 1270635"/>
              <a:gd name="connsiteX8" fmla="*/ 379095 w 1392555"/>
              <a:gd name="connsiteY8" fmla="*/ 902970 h 1270635"/>
              <a:gd name="connsiteX9" fmla="*/ 251460 w 1392555"/>
              <a:gd name="connsiteY9" fmla="*/ 1021080 h 1270635"/>
              <a:gd name="connsiteX10" fmla="*/ 83820 w 1392555"/>
              <a:gd name="connsiteY10" fmla="*/ 1190625 h 1270635"/>
              <a:gd name="connsiteX11" fmla="*/ 0 w 1392555"/>
              <a:gd name="connsiteY11" fmla="*/ 1270635 h 1270635"/>
              <a:gd name="connsiteX0" fmla="*/ 1388745 w 1388745"/>
              <a:gd name="connsiteY0" fmla="*/ 0 h 1278255"/>
              <a:gd name="connsiteX1" fmla="*/ 1299210 w 1388745"/>
              <a:gd name="connsiteY1" fmla="*/ 34290 h 1278255"/>
              <a:gd name="connsiteX2" fmla="*/ 1095375 w 1388745"/>
              <a:gd name="connsiteY2" fmla="*/ 152400 h 1278255"/>
              <a:gd name="connsiteX3" fmla="*/ 981075 w 1388745"/>
              <a:gd name="connsiteY3" fmla="*/ 262890 h 1278255"/>
              <a:gd name="connsiteX4" fmla="*/ 819150 w 1388745"/>
              <a:gd name="connsiteY4" fmla="*/ 386715 h 1278255"/>
              <a:gd name="connsiteX5" fmla="*/ 714375 w 1388745"/>
              <a:gd name="connsiteY5" fmla="*/ 533400 h 1278255"/>
              <a:gd name="connsiteX6" fmla="*/ 567690 w 1388745"/>
              <a:gd name="connsiteY6" fmla="*/ 769620 h 1278255"/>
              <a:gd name="connsiteX7" fmla="*/ 464820 w 1388745"/>
              <a:gd name="connsiteY7" fmla="*/ 838200 h 1278255"/>
              <a:gd name="connsiteX8" fmla="*/ 379095 w 1388745"/>
              <a:gd name="connsiteY8" fmla="*/ 910590 h 1278255"/>
              <a:gd name="connsiteX9" fmla="*/ 251460 w 1388745"/>
              <a:gd name="connsiteY9" fmla="*/ 1028700 h 1278255"/>
              <a:gd name="connsiteX10" fmla="*/ 83820 w 1388745"/>
              <a:gd name="connsiteY10" fmla="*/ 1198245 h 1278255"/>
              <a:gd name="connsiteX11" fmla="*/ 0 w 1388745"/>
              <a:gd name="connsiteY11" fmla="*/ 1278255 h 1278255"/>
              <a:gd name="connsiteX0" fmla="*/ 1384935 w 1384935"/>
              <a:gd name="connsiteY0" fmla="*/ 0 h 1282065"/>
              <a:gd name="connsiteX1" fmla="*/ 1299210 w 1384935"/>
              <a:gd name="connsiteY1" fmla="*/ 38100 h 1282065"/>
              <a:gd name="connsiteX2" fmla="*/ 1095375 w 1384935"/>
              <a:gd name="connsiteY2" fmla="*/ 156210 h 1282065"/>
              <a:gd name="connsiteX3" fmla="*/ 981075 w 1384935"/>
              <a:gd name="connsiteY3" fmla="*/ 266700 h 1282065"/>
              <a:gd name="connsiteX4" fmla="*/ 819150 w 1384935"/>
              <a:gd name="connsiteY4" fmla="*/ 390525 h 1282065"/>
              <a:gd name="connsiteX5" fmla="*/ 714375 w 1384935"/>
              <a:gd name="connsiteY5" fmla="*/ 537210 h 1282065"/>
              <a:gd name="connsiteX6" fmla="*/ 567690 w 1384935"/>
              <a:gd name="connsiteY6" fmla="*/ 773430 h 1282065"/>
              <a:gd name="connsiteX7" fmla="*/ 464820 w 1384935"/>
              <a:gd name="connsiteY7" fmla="*/ 842010 h 1282065"/>
              <a:gd name="connsiteX8" fmla="*/ 379095 w 1384935"/>
              <a:gd name="connsiteY8" fmla="*/ 914400 h 1282065"/>
              <a:gd name="connsiteX9" fmla="*/ 251460 w 1384935"/>
              <a:gd name="connsiteY9" fmla="*/ 1032510 h 1282065"/>
              <a:gd name="connsiteX10" fmla="*/ 83820 w 1384935"/>
              <a:gd name="connsiteY10" fmla="*/ 1202055 h 1282065"/>
              <a:gd name="connsiteX11" fmla="*/ 0 w 1384935"/>
              <a:gd name="connsiteY11" fmla="*/ 1282065 h 1282065"/>
              <a:gd name="connsiteX0" fmla="*/ 1299210 w 1299210"/>
              <a:gd name="connsiteY0" fmla="*/ 0 h 1243965"/>
              <a:gd name="connsiteX1" fmla="*/ 1095375 w 1299210"/>
              <a:gd name="connsiteY1" fmla="*/ 118110 h 1243965"/>
              <a:gd name="connsiteX2" fmla="*/ 981075 w 1299210"/>
              <a:gd name="connsiteY2" fmla="*/ 228600 h 1243965"/>
              <a:gd name="connsiteX3" fmla="*/ 819150 w 1299210"/>
              <a:gd name="connsiteY3" fmla="*/ 352425 h 1243965"/>
              <a:gd name="connsiteX4" fmla="*/ 714375 w 1299210"/>
              <a:gd name="connsiteY4" fmla="*/ 499110 h 1243965"/>
              <a:gd name="connsiteX5" fmla="*/ 567690 w 1299210"/>
              <a:gd name="connsiteY5" fmla="*/ 735330 h 1243965"/>
              <a:gd name="connsiteX6" fmla="*/ 464820 w 1299210"/>
              <a:gd name="connsiteY6" fmla="*/ 803910 h 1243965"/>
              <a:gd name="connsiteX7" fmla="*/ 379095 w 1299210"/>
              <a:gd name="connsiteY7" fmla="*/ 876300 h 1243965"/>
              <a:gd name="connsiteX8" fmla="*/ 251460 w 1299210"/>
              <a:gd name="connsiteY8" fmla="*/ 994410 h 1243965"/>
              <a:gd name="connsiteX9" fmla="*/ 83820 w 1299210"/>
              <a:gd name="connsiteY9" fmla="*/ 1163955 h 1243965"/>
              <a:gd name="connsiteX10" fmla="*/ 0 w 1299210"/>
              <a:gd name="connsiteY10" fmla="*/ 1243965 h 1243965"/>
              <a:gd name="connsiteX0" fmla="*/ 1360170 w 1360170"/>
              <a:gd name="connsiteY0" fmla="*/ 0 h 1263015"/>
              <a:gd name="connsiteX1" fmla="*/ 1095375 w 1360170"/>
              <a:gd name="connsiteY1" fmla="*/ 137160 h 1263015"/>
              <a:gd name="connsiteX2" fmla="*/ 981075 w 1360170"/>
              <a:gd name="connsiteY2" fmla="*/ 247650 h 1263015"/>
              <a:gd name="connsiteX3" fmla="*/ 819150 w 1360170"/>
              <a:gd name="connsiteY3" fmla="*/ 371475 h 1263015"/>
              <a:gd name="connsiteX4" fmla="*/ 714375 w 1360170"/>
              <a:gd name="connsiteY4" fmla="*/ 518160 h 1263015"/>
              <a:gd name="connsiteX5" fmla="*/ 567690 w 1360170"/>
              <a:gd name="connsiteY5" fmla="*/ 754380 h 1263015"/>
              <a:gd name="connsiteX6" fmla="*/ 464820 w 1360170"/>
              <a:gd name="connsiteY6" fmla="*/ 822960 h 1263015"/>
              <a:gd name="connsiteX7" fmla="*/ 379095 w 1360170"/>
              <a:gd name="connsiteY7" fmla="*/ 895350 h 1263015"/>
              <a:gd name="connsiteX8" fmla="*/ 251460 w 1360170"/>
              <a:gd name="connsiteY8" fmla="*/ 1013460 h 1263015"/>
              <a:gd name="connsiteX9" fmla="*/ 83820 w 1360170"/>
              <a:gd name="connsiteY9" fmla="*/ 1183005 h 1263015"/>
              <a:gd name="connsiteX10" fmla="*/ 0 w 1360170"/>
              <a:gd name="connsiteY10" fmla="*/ 1263015 h 1263015"/>
              <a:gd name="connsiteX0" fmla="*/ 1360170 w 1360170"/>
              <a:gd name="connsiteY0" fmla="*/ 0 h 1263015"/>
              <a:gd name="connsiteX1" fmla="*/ 1095375 w 1360170"/>
              <a:gd name="connsiteY1" fmla="*/ 137160 h 1263015"/>
              <a:gd name="connsiteX2" fmla="*/ 981075 w 1360170"/>
              <a:gd name="connsiteY2" fmla="*/ 247650 h 1263015"/>
              <a:gd name="connsiteX3" fmla="*/ 819150 w 1360170"/>
              <a:gd name="connsiteY3" fmla="*/ 371475 h 1263015"/>
              <a:gd name="connsiteX4" fmla="*/ 714375 w 1360170"/>
              <a:gd name="connsiteY4" fmla="*/ 518160 h 1263015"/>
              <a:gd name="connsiteX5" fmla="*/ 567690 w 1360170"/>
              <a:gd name="connsiteY5" fmla="*/ 754380 h 1263015"/>
              <a:gd name="connsiteX6" fmla="*/ 464820 w 1360170"/>
              <a:gd name="connsiteY6" fmla="*/ 822960 h 1263015"/>
              <a:gd name="connsiteX7" fmla="*/ 379095 w 1360170"/>
              <a:gd name="connsiteY7" fmla="*/ 895350 h 1263015"/>
              <a:gd name="connsiteX8" fmla="*/ 251460 w 1360170"/>
              <a:gd name="connsiteY8" fmla="*/ 1013460 h 1263015"/>
              <a:gd name="connsiteX9" fmla="*/ 83820 w 1360170"/>
              <a:gd name="connsiteY9" fmla="*/ 1183005 h 1263015"/>
              <a:gd name="connsiteX10" fmla="*/ 0 w 1360170"/>
              <a:gd name="connsiteY10" fmla="*/ 1263015 h 1263015"/>
              <a:gd name="connsiteX0" fmla="*/ 1360170 w 1360170"/>
              <a:gd name="connsiteY0" fmla="*/ 0 h 1263015"/>
              <a:gd name="connsiteX1" fmla="*/ 1095375 w 1360170"/>
              <a:gd name="connsiteY1" fmla="*/ 137160 h 1263015"/>
              <a:gd name="connsiteX2" fmla="*/ 981075 w 1360170"/>
              <a:gd name="connsiteY2" fmla="*/ 247650 h 1263015"/>
              <a:gd name="connsiteX3" fmla="*/ 819150 w 1360170"/>
              <a:gd name="connsiteY3" fmla="*/ 371475 h 1263015"/>
              <a:gd name="connsiteX4" fmla="*/ 714375 w 1360170"/>
              <a:gd name="connsiteY4" fmla="*/ 518160 h 1263015"/>
              <a:gd name="connsiteX5" fmla="*/ 567690 w 1360170"/>
              <a:gd name="connsiteY5" fmla="*/ 754380 h 1263015"/>
              <a:gd name="connsiteX6" fmla="*/ 464820 w 1360170"/>
              <a:gd name="connsiteY6" fmla="*/ 822960 h 1263015"/>
              <a:gd name="connsiteX7" fmla="*/ 379095 w 1360170"/>
              <a:gd name="connsiteY7" fmla="*/ 895350 h 1263015"/>
              <a:gd name="connsiteX8" fmla="*/ 251460 w 1360170"/>
              <a:gd name="connsiteY8" fmla="*/ 1013460 h 1263015"/>
              <a:gd name="connsiteX9" fmla="*/ 83820 w 1360170"/>
              <a:gd name="connsiteY9" fmla="*/ 1183005 h 1263015"/>
              <a:gd name="connsiteX10" fmla="*/ 0 w 1360170"/>
              <a:gd name="connsiteY10" fmla="*/ 1263015 h 1263015"/>
              <a:gd name="connsiteX0" fmla="*/ 1390650 w 1390650"/>
              <a:gd name="connsiteY0" fmla="*/ 0 h 1264920"/>
              <a:gd name="connsiteX1" fmla="*/ 1095375 w 1390650"/>
              <a:gd name="connsiteY1" fmla="*/ 139065 h 1264920"/>
              <a:gd name="connsiteX2" fmla="*/ 981075 w 1390650"/>
              <a:gd name="connsiteY2" fmla="*/ 249555 h 1264920"/>
              <a:gd name="connsiteX3" fmla="*/ 819150 w 1390650"/>
              <a:gd name="connsiteY3" fmla="*/ 373380 h 1264920"/>
              <a:gd name="connsiteX4" fmla="*/ 714375 w 1390650"/>
              <a:gd name="connsiteY4" fmla="*/ 520065 h 1264920"/>
              <a:gd name="connsiteX5" fmla="*/ 567690 w 1390650"/>
              <a:gd name="connsiteY5" fmla="*/ 756285 h 1264920"/>
              <a:gd name="connsiteX6" fmla="*/ 464820 w 1390650"/>
              <a:gd name="connsiteY6" fmla="*/ 824865 h 1264920"/>
              <a:gd name="connsiteX7" fmla="*/ 379095 w 1390650"/>
              <a:gd name="connsiteY7" fmla="*/ 897255 h 1264920"/>
              <a:gd name="connsiteX8" fmla="*/ 251460 w 1390650"/>
              <a:gd name="connsiteY8" fmla="*/ 1015365 h 1264920"/>
              <a:gd name="connsiteX9" fmla="*/ 83820 w 1390650"/>
              <a:gd name="connsiteY9" fmla="*/ 1184910 h 1264920"/>
              <a:gd name="connsiteX10" fmla="*/ 0 w 1390650"/>
              <a:gd name="connsiteY10" fmla="*/ 1264920 h 1264920"/>
              <a:gd name="connsiteX0" fmla="*/ 1390650 w 1390650"/>
              <a:gd name="connsiteY0" fmla="*/ 0 h 1264920"/>
              <a:gd name="connsiteX1" fmla="*/ 1095375 w 1390650"/>
              <a:gd name="connsiteY1" fmla="*/ 139065 h 1264920"/>
              <a:gd name="connsiteX2" fmla="*/ 975360 w 1390650"/>
              <a:gd name="connsiteY2" fmla="*/ 240030 h 1264920"/>
              <a:gd name="connsiteX3" fmla="*/ 819150 w 1390650"/>
              <a:gd name="connsiteY3" fmla="*/ 373380 h 1264920"/>
              <a:gd name="connsiteX4" fmla="*/ 714375 w 1390650"/>
              <a:gd name="connsiteY4" fmla="*/ 520065 h 1264920"/>
              <a:gd name="connsiteX5" fmla="*/ 567690 w 1390650"/>
              <a:gd name="connsiteY5" fmla="*/ 756285 h 1264920"/>
              <a:gd name="connsiteX6" fmla="*/ 464820 w 1390650"/>
              <a:gd name="connsiteY6" fmla="*/ 824865 h 1264920"/>
              <a:gd name="connsiteX7" fmla="*/ 379095 w 1390650"/>
              <a:gd name="connsiteY7" fmla="*/ 897255 h 1264920"/>
              <a:gd name="connsiteX8" fmla="*/ 251460 w 1390650"/>
              <a:gd name="connsiteY8" fmla="*/ 1015365 h 1264920"/>
              <a:gd name="connsiteX9" fmla="*/ 83820 w 1390650"/>
              <a:gd name="connsiteY9" fmla="*/ 1184910 h 1264920"/>
              <a:gd name="connsiteX10" fmla="*/ 0 w 1390650"/>
              <a:gd name="connsiteY10" fmla="*/ 1264920 h 1264920"/>
              <a:gd name="connsiteX0" fmla="*/ 1390650 w 1390650"/>
              <a:gd name="connsiteY0" fmla="*/ 0 h 1264920"/>
              <a:gd name="connsiteX1" fmla="*/ 1207761 w 1390650"/>
              <a:gd name="connsiteY1" fmla="*/ 62812 h 1264920"/>
              <a:gd name="connsiteX2" fmla="*/ 1095375 w 1390650"/>
              <a:gd name="connsiteY2" fmla="*/ 139065 h 1264920"/>
              <a:gd name="connsiteX3" fmla="*/ 975360 w 1390650"/>
              <a:gd name="connsiteY3" fmla="*/ 240030 h 1264920"/>
              <a:gd name="connsiteX4" fmla="*/ 819150 w 1390650"/>
              <a:gd name="connsiteY4" fmla="*/ 373380 h 1264920"/>
              <a:gd name="connsiteX5" fmla="*/ 714375 w 1390650"/>
              <a:gd name="connsiteY5" fmla="*/ 520065 h 1264920"/>
              <a:gd name="connsiteX6" fmla="*/ 567690 w 1390650"/>
              <a:gd name="connsiteY6" fmla="*/ 756285 h 1264920"/>
              <a:gd name="connsiteX7" fmla="*/ 464820 w 1390650"/>
              <a:gd name="connsiteY7" fmla="*/ 824865 h 1264920"/>
              <a:gd name="connsiteX8" fmla="*/ 379095 w 1390650"/>
              <a:gd name="connsiteY8" fmla="*/ 897255 h 1264920"/>
              <a:gd name="connsiteX9" fmla="*/ 251460 w 1390650"/>
              <a:gd name="connsiteY9" fmla="*/ 1015365 h 1264920"/>
              <a:gd name="connsiteX10" fmla="*/ 83820 w 1390650"/>
              <a:gd name="connsiteY10" fmla="*/ 1184910 h 1264920"/>
              <a:gd name="connsiteX11" fmla="*/ 0 w 1390650"/>
              <a:gd name="connsiteY11" fmla="*/ 1264920 h 1264920"/>
              <a:gd name="connsiteX0" fmla="*/ 1390650 w 1390650"/>
              <a:gd name="connsiteY0" fmla="*/ 0 h 1264920"/>
              <a:gd name="connsiteX1" fmla="*/ 1207761 w 1390650"/>
              <a:gd name="connsiteY1" fmla="*/ 62812 h 1264920"/>
              <a:gd name="connsiteX2" fmla="*/ 1095375 w 1390650"/>
              <a:gd name="connsiteY2" fmla="*/ 139065 h 1264920"/>
              <a:gd name="connsiteX3" fmla="*/ 975360 w 1390650"/>
              <a:gd name="connsiteY3" fmla="*/ 240030 h 1264920"/>
              <a:gd name="connsiteX4" fmla="*/ 819150 w 1390650"/>
              <a:gd name="connsiteY4" fmla="*/ 373380 h 1264920"/>
              <a:gd name="connsiteX5" fmla="*/ 714375 w 1390650"/>
              <a:gd name="connsiteY5" fmla="*/ 520065 h 1264920"/>
              <a:gd name="connsiteX6" fmla="*/ 567690 w 1390650"/>
              <a:gd name="connsiteY6" fmla="*/ 756285 h 1264920"/>
              <a:gd name="connsiteX7" fmla="*/ 464820 w 1390650"/>
              <a:gd name="connsiteY7" fmla="*/ 824865 h 1264920"/>
              <a:gd name="connsiteX8" fmla="*/ 379095 w 1390650"/>
              <a:gd name="connsiteY8" fmla="*/ 897255 h 1264920"/>
              <a:gd name="connsiteX9" fmla="*/ 251460 w 1390650"/>
              <a:gd name="connsiteY9" fmla="*/ 1015365 h 1264920"/>
              <a:gd name="connsiteX10" fmla="*/ 83820 w 1390650"/>
              <a:gd name="connsiteY10" fmla="*/ 1184910 h 1264920"/>
              <a:gd name="connsiteX11" fmla="*/ 0 w 1390650"/>
              <a:gd name="connsiteY11" fmla="*/ 1264920 h 1264920"/>
              <a:gd name="connsiteX0" fmla="*/ 1390650 w 1390650"/>
              <a:gd name="connsiteY0" fmla="*/ 0 h 1264920"/>
              <a:gd name="connsiteX1" fmla="*/ 1207761 w 1390650"/>
              <a:gd name="connsiteY1" fmla="*/ 62812 h 1264920"/>
              <a:gd name="connsiteX2" fmla="*/ 1095375 w 1390650"/>
              <a:gd name="connsiteY2" fmla="*/ 139065 h 1264920"/>
              <a:gd name="connsiteX3" fmla="*/ 975360 w 1390650"/>
              <a:gd name="connsiteY3" fmla="*/ 240030 h 1264920"/>
              <a:gd name="connsiteX4" fmla="*/ 819150 w 1390650"/>
              <a:gd name="connsiteY4" fmla="*/ 373380 h 1264920"/>
              <a:gd name="connsiteX5" fmla="*/ 714375 w 1390650"/>
              <a:gd name="connsiteY5" fmla="*/ 520065 h 1264920"/>
              <a:gd name="connsiteX6" fmla="*/ 567690 w 1390650"/>
              <a:gd name="connsiteY6" fmla="*/ 756285 h 1264920"/>
              <a:gd name="connsiteX7" fmla="*/ 464820 w 1390650"/>
              <a:gd name="connsiteY7" fmla="*/ 824865 h 1264920"/>
              <a:gd name="connsiteX8" fmla="*/ 379095 w 1390650"/>
              <a:gd name="connsiteY8" fmla="*/ 897255 h 1264920"/>
              <a:gd name="connsiteX9" fmla="*/ 251460 w 1390650"/>
              <a:gd name="connsiteY9" fmla="*/ 1015365 h 1264920"/>
              <a:gd name="connsiteX10" fmla="*/ 83820 w 1390650"/>
              <a:gd name="connsiteY10" fmla="*/ 1184910 h 1264920"/>
              <a:gd name="connsiteX11" fmla="*/ 0 w 1390650"/>
              <a:gd name="connsiteY11" fmla="*/ 1264920 h 1264920"/>
              <a:gd name="connsiteX0" fmla="*/ 1390650 w 1390650"/>
              <a:gd name="connsiteY0" fmla="*/ 0 h 1264920"/>
              <a:gd name="connsiteX1" fmla="*/ 1207761 w 1390650"/>
              <a:gd name="connsiteY1" fmla="*/ 60907 h 1264920"/>
              <a:gd name="connsiteX2" fmla="*/ 1095375 w 1390650"/>
              <a:gd name="connsiteY2" fmla="*/ 139065 h 1264920"/>
              <a:gd name="connsiteX3" fmla="*/ 975360 w 1390650"/>
              <a:gd name="connsiteY3" fmla="*/ 240030 h 1264920"/>
              <a:gd name="connsiteX4" fmla="*/ 819150 w 1390650"/>
              <a:gd name="connsiteY4" fmla="*/ 373380 h 1264920"/>
              <a:gd name="connsiteX5" fmla="*/ 714375 w 1390650"/>
              <a:gd name="connsiteY5" fmla="*/ 520065 h 1264920"/>
              <a:gd name="connsiteX6" fmla="*/ 567690 w 1390650"/>
              <a:gd name="connsiteY6" fmla="*/ 756285 h 1264920"/>
              <a:gd name="connsiteX7" fmla="*/ 464820 w 1390650"/>
              <a:gd name="connsiteY7" fmla="*/ 824865 h 1264920"/>
              <a:gd name="connsiteX8" fmla="*/ 379095 w 1390650"/>
              <a:gd name="connsiteY8" fmla="*/ 897255 h 1264920"/>
              <a:gd name="connsiteX9" fmla="*/ 251460 w 1390650"/>
              <a:gd name="connsiteY9" fmla="*/ 1015365 h 1264920"/>
              <a:gd name="connsiteX10" fmla="*/ 83820 w 1390650"/>
              <a:gd name="connsiteY10" fmla="*/ 1184910 h 1264920"/>
              <a:gd name="connsiteX11" fmla="*/ 0 w 1390650"/>
              <a:gd name="connsiteY11" fmla="*/ 1264920 h 1264920"/>
              <a:gd name="connsiteX0" fmla="*/ 1390650 w 1390650"/>
              <a:gd name="connsiteY0" fmla="*/ 0 h 1264920"/>
              <a:gd name="connsiteX1" fmla="*/ 1207761 w 1390650"/>
              <a:gd name="connsiteY1" fmla="*/ 60907 h 1264920"/>
              <a:gd name="connsiteX2" fmla="*/ 1095375 w 1390650"/>
              <a:gd name="connsiteY2" fmla="*/ 139065 h 1264920"/>
              <a:gd name="connsiteX3" fmla="*/ 975360 w 1390650"/>
              <a:gd name="connsiteY3" fmla="*/ 240030 h 1264920"/>
              <a:gd name="connsiteX4" fmla="*/ 819150 w 1390650"/>
              <a:gd name="connsiteY4" fmla="*/ 373380 h 1264920"/>
              <a:gd name="connsiteX5" fmla="*/ 714375 w 1390650"/>
              <a:gd name="connsiteY5" fmla="*/ 520065 h 1264920"/>
              <a:gd name="connsiteX6" fmla="*/ 567690 w 1390650"/>
              <a:gd name="connsiteY6" fmla="*/ 756285 h 1264920"/>
              <a:gd name="connsiteX7" fmla="*/ 464820 w 1390650"/>
              <a:gd name="connsiteY7" fmla="*/ 824865 h 1264920"/>
              <a:gd name="connsiteX8" fmla="*/ 379095 w 1390650"/>
              <a:gd name="connsiteY8" fmla="*/ 897255 h 1264920"/>
              <a:gd name="connsiteX9" fmla="*/ 251460 w 1390650"/>
              <a:gd name="connsiteY9" fmla="*/ 1015365 h 1264920"/>
              <a:gd name="connsiteX10" fmla="*/ 83820 w 1390650"/>
              <a:gd name="connsiteY10" fmla="*/ 1184910 h 1264920"/>
              <a:gd name="connsiteX11" fmla="*/ 0 w 1390650"/>
              <a:gd name="connsiteY11" fmla="*/ 1264920 h 1264920"/>
              <a:gd name="connsiteX0" fmla="*/ 1390650 w 1390650"/>
              <a:gd name="connsiteY0" fmla="*/ 0 h 1264920"/>
              <a:gd name="connsiteX1" fmla="*/ 1207761 w 1390650"/>
              <a:gd name="connsiteY1" fmla="*/ 60907 h 1264920"/>
              <a:gd name="connsiteX2" fmla="*/ 1095375 w 1390650"/>
              <a:gd name="connsiteY2" fmla="*/ 139065 h 1264920"/>
              <a:gd name="connsiteX3" fmla="*/ 975360 w 1390650"/>
              <a:gd name="connsiteY3" fmla="*/ 240030 h 1264920"/>
              <a:gd name="connsiteX4" fmla="*/ 819150 w 1390650"/>
              <a:gd name="connsiteY4" fmla="*/ 373380 h 1264920"/>
              <a:gd name="connsiteX5" fmla="*/ 714375 w 1390650"/>
              <a:gd name="connsiteY5" fmla="*/ 520065 h 1264920"/>
              <a:gd name="connsiteX6" fmla="*/ 567690 w 1390650"/>
              <a:gd name="connsiteY6" fmla="*/ 756285 h 1264920"/>
              <a:gd name="connsiteX7" fmla="*/ 464820 w 1390650"/>
              <a:gd name="connsiteY7" fmla="*/ 824865 h 1264920"/>
              <a:gd name="connsiteX8" fmla="*/ 379095 w 1390650"/>
              <a:gd name="connsiteY8" fmla="*/ 897255 h 1264920"/>
              <a:gd name="connsiteX9" fmla="*/ 251460 w 1390650"/>
              <a:gd name="connsiteY9" fmla="*/ 1015365 h 1264920"/>
              <a:gd name="connsiteX10" fmla="*/ 83820 w 1390650"/>
              <a:gd name="connsiteY10" fmla="*/ 1184910 h 1264920"/>
              <a:gd name="connsiteX11" fmla="*/ 0 w 1390650"/>
              <a:gd name="connsiteY11" fmla="*/ 1264920 h 1264920"/>
              <a:gd name="connsiteX0" fmla="*/ 1390650 w 1390650"/>
              <a:gd name="connsiteY0" fmla="*/ 0 h 1264920"/>
              <a:gd name="connsiteX1" fmla="*/ 1217286 w 1390650"/>
              <a:gd name="connsiteY1" fmla="*/ 51382 h 1264920"/>
              <a:gd name="connsiteX2" fmla="*/ 1095375 w 1390650"/>
              <a:gd name="connsiteY2" fmla="*/ 139065 h 1264920"/>
              <a:gd name="connsiteX3" fmla="*/ 975360 w 1390650"/>
              <a:gd name="connsiteY3" fmla="*/ 240030 h 1264920"/>
              <a:gd name="connsiteX4" fmla="*/ 819150 w 1390650"/>
              <a:gd name="connsiteY4" fmla="*/ 373380 h 1264920"/>
              <a:gd name="connsiteX5" fmla="*/ 714375 w 1390650"/>
              <a:gd name="connsiteY5" fmla="*/ 520065 h 1264920"/>
              <a:gd name="connsiteX6" fmla="*/ 567690 w 1390650"/>
              <a:gd name="connsiteY6" fmla="*/ 756285 h 1264920"/>
              <a:gd name="connsiteX7" fmla="*/ 464820 w 1390650"/>
              <a:gd name="connsiteY7" fmla="*/ 824865 h 1264920"/>
              <a:gd name="connsiteX8" fmla="*/ 379095 w 1390650"/>
              <a:gd name="connsiteY8" fmla="*/ 897255 h 1264920"/>
              <a:gd name="connsiteX9" fmla="*/ 251460 w 1390650"/>
              <a:gd name="connsiteY9" fmla="*/ 1015365 h 1264920"/>
              <a:gd name="connsiteX10" fmla="*/ 83820 w 1390650"/>
              <a:gd name="connsiteY10" fmla="*/ 1184910 h 1264920"/>
              <a:gd name="connsiteX11" fmla="*/ 0 w 1390650"/>
              <a:gd name="connsiteY11" fmla="*/ 1264920 h 1264920"/>
              <a:gd name="connsiteX0" fmla="*/ 1436370 w 1436370"/>
              <a:gd name="connsiteY0" fmla="*/ 0 h 1291590"/>
              <a:gd name="connsiteX1" fmla="*/ 1217286 w 1436370"/>
              <a:gd name="connsiteY1" fmla="*/ 78052 h 1291590"/>
              <a:gd name="connsiteX2" fmla="*/ 1095375 w 1436370"/>
              <a:gd name="connsiteY2" fmla="*/ 165735 h 1291590"/>
              <a:gd name="connsiteX3" fmla="*/ 975360 w 1436370"/>
              <a:gd name="connsiteY3" fmla="*/ 266700 h 1291590"/>
              <a:gd name="connsiteX4" fmla="*/ 819150 w 1436370"/>
              <a:gd name="connsiteY4" fmla="*/ 400050 h 1291590"/>
              <a:gd name="connsiteX5" fmla="*/ 714375 w 1436370"/>
              <a:gd name="connsiteY5" fmla="*/ 546735 h 1291590"/>
              <a:gd name="connsiteX6" fmla="*/ 567690 w 1436370"/>
              <a:gd name="connsiteY6" fmla="*/ 782955 h 1291590"/>
              <a:gd name="connsiteX7" fmla="*/ 464820 w 1436370"/>
              <a:gd name="connsiteY7" fmla="*/ 851535 h 1291590"/>
              <a:gd name="connsiteX8" fmla="*/ 379095 w 1436370"/>
              <a:gd name="connsiteY8" fmla="*/ 923925 h 1291590"/>
              <a:gd name="connsiteX9" fmla="*/ 251460 w 1436370"/>
              <a:gd name="connsiteY9" fmla="*/ 1042035 h 1291590"/>
              <a:gd name="connsiteX10" fmla="*/ 83820 w 1436370"/>
              <a:gd name="connsiteY10" fmla="*/ 1211580 h 1291590"/>
              <a:gd name="connsiteX11" fmla="*/ 0 w 1436370"/>
              <a:gd name="connsiteY11" fmla="*/ 1291590 h 1291590"/>
              <a:gd name="connsiteX0" fmla="*/ 1436370 w 1436370"/>
              <a:gd name="connsiteY0" fmla="*/ 0 h 1291590"/>
              <a:gd name="connsiteX1" fmla="*/ 1348731 w 1436370"/>
              <a:gd name="connsiteY1" fmla="*/ 57097 h 1291590"/>
              <a:gd name="connsiteX2" fmla="*/ 1217286 w 1436370"/>
              <a:gd name="connsiteY2" fmla="*/ 78052 h 1291590"/>
              <a:gd name="connsiteX3" fmla="*/ 1095375 w 1436370"/>
              <a:gd name="connsiteY3" fmla="*/ 165735 h 1291590"/>
              <a:gd name="connsiteX4" fmla="*/ 975360 w 1436370"/>
              <a:gd name="connsiteY4" fmla="*/ 266700 h 1291590"/>
              <a:gd name="connsiteX5" fmla="*/ 819150 w 1436370"/>
              <a:gd name="connsiteY5" fmla="*/ 400050 h 1291590"/>
              <a:gd name="connsiteX6" fmla="*/ 714375 w 1436370"/>
              <a:gd name="connsiteY6" fmla="*/ 546735 h 1291590"/>
              <a:gd name="connsiteX7" fmla="*/ 567690 w 1436370"/>
              <a:gd name="connsiteY7" fmla="*/ 782955 h 1291590"/>
              <a:gd name="connsiteX8" fmla="*/ 464820 w 1436370"/>
              <a:gd name="connsiteY8" fmla="*/ 851535 h 1291590"/>
              <a:gd name="connsiteX9" fmla="*/ 379095 w 1436370"/>
              <a:gd name="connsiteY9" fmla="*/ 923925 h 1291590"/>
              <a:gd name="connsiteX10" fmla="*/ 251460 w 1436370"/>
              <a:gd name="connsiteY10" fmla="*/ 1042035 h 1291590"/>
              <a:gd name="connsiteX11" fmla="*/ 83820 w 1436370"/>
              <a:gd name="connsiteY11" fmla="*/ 1211580 h 1291590"/>
              <a:gd name="connsiteX12" fmla="*/ 0 w 1436370"/>
              <a:gd name="connsiteY12" fmla="*/ 1291590 h 1291590"/>
              <a:gd name="connsiteX0" fmla="*/ 1436370 w 1436370"/>
              <a:gd name="connsiteY0" fmla="*/ 0 h 1301115"/>
              <a:gd name="connsiteX1" fmla="*/ 1348731 w 1436370"/>
              <a:gd name="connsiteY1" fmla="*/ 66622 h 1301115"/>
              <a:gd name="connsiteX2" fmla="*/ 1217286 w 1436370"/>
              <a:gd name="connsiteY2" fmla="*/ 87577 h 1301115"/>
              <a:gd name="connsiteX3" fmla="*/ 1095375 w 1436370"/>
              <a:gd name="connsiteY3" fmla="*/ 175260 h 1301115"/>
              <a:gd name="connsiteX4" fmla="*/ 975360 w 1436370"/>
              <a:gd name="connsiteY4" fmla="*/ 276225 h 1301115"/>
              <a:gd name="connsiteX5" fmla="*/ 819150 w 1436370"/>
              <a:gd name="connsiteY5" fmla="*/ 409575 h 1301115"/>
              <a:gd name="connsiteX6" fmla="*/ 714375 w 1436370"/>
              <a:gd name="connsiteY6" fmla="*/ 556260 h 1301115"/>
              <a:gd name="connsiteX7" fmla="*/ 567690 w 1436370"/>
              <a:gd name="connsiteY7" fmla="*/ 792480 h 1301115"/>
              <a:gd name="connsiteX8" fmla="*/ 464820 w 1436370"/>
              <a:gd name="connsiteY8" fmla="*/ 861060 h 1301115"/>
              <a:gd name="connsiteX9" fmla="*/ 379095 w 1436370"/>
              <a:gd name="connsiteY9" fmla="*/ 933450 h 1301115"/>
              <a:gd name="connsiteX10" fmla="*/ 251460 w 1436370"/>
              <a:gd name="connsiteY10" fmla="*/ 1051560 h 1301115"/>
              <a:gd name="connsiteX11" fmla="*/ 83820 w 1436370"/>
              <a:gd name="connsiteY11" fmla="*/ 1221105 h 1301115"/>
              <a:gd name="connsiteX12" fmla="*/ 0 w 1436370"/>
              <a:gd name="connsiteY12" fmla="*/ 1301115 h 1301115"/>
              <a:gd name="connsiteX0" fmla="*/ 1436370 w 1436370"/>
              <a:gd name="connsiteY0" fmla="*/ 0 h 1301115"/>
              <a:gd name="connsiteX1" fmla="*/ 1343016 w 1436370"/>
              <a:gd name="connsiteY1" fmla="*/ 62812 h 1301115"/>
              <a:gd name="connsiteX2" fmla="*/ 1217286 w 1436370"/>
              <a:gd name="connsiteY2" fmla="*/ 87577 h 1301115"/>
              <a:gd name="connsiteX3" fmla="*/ 1095375 w 1436370"/>
              <a:gd name="connsiteY3" fmla="*/ 175260 h 1301115"/>
              <a:gd name="connsiteX4" fmla="*/ 975360 w 1436370"/>
              <a:gd name="connsiteY4" fmla="*/ 276225 h 1301115"/>
              <a:gd name="connsiteX5" fmla="*/ 819150 w 1436370"/>
              <a:gd name="connsiteY5" fmla="*/ 409575 h 1301115"/>
              <a:gd name="connsiteX6" fmla="*/ 714375 w 1436370"/>
              <a:gd name="connsiteY6" fmla="*/ 556260 h 1301115"/>
              <a:gd name="connsiteX7" fmla="*/ 567690 w 1436370"/>
              <a:gd name="connsiteY7" fmla="*/ 792480 h 1301115"/>
              <a:gd name="connsiteX8" fmla="*/ 464820 w 1436370"/>
              <a:gd name="connsiteY8" fmla="*/ 861060 h 1301115"/>
              <a:gd name="connsiteX9" fmla="*/ 379095 w 1436370"/>
              <a:gd name="connsiteY9" fmla="*/ 933450 h 1301115"/>
              <a:gd name="connsiteX10" fmla="*/ 251460 w 1436370"/>
              <a:gd name="connsiteY10" fmla="*/ 1051560 h 1301115"/>
              <a:gd name="connsiteX11" fmla="*/ 83820 w 1436370"/>
              <a:gd name="connsiteY11" fmla="*/ 1221105 h 1301115"/>
              <a:gd name="connsiteX12" fmla="*/ 0 w 1436370"/>
              <a:gd name="connsiteY12" fmla="*/ 1301115 h 1301115"/>
              <a:gd name="connsiteX0" fmla="*/ 1504950 w 1504950"/>
              <a:gd name="connsiteY0" fmla="*/ 0 h 1360170"/>
              <a:gd name="connsiteX1" fmla="*/ 1343016 w 1504950"/>
              <a:gd name="connsiteY1" fmla="*/ 121867 h 1360170"/>
              <a:gd name="connsiteX2" fmla="*/ 1217286 w 1504950"/>
              <a:gd name="connsiteY2" fmla="*/ 146632 h 1360170"/>
              <a:gd name="connsiteX3" fmla="*/ 1095375 w 1504950"/>
              <a:gd name="connsiteY3" fmla="*/ 234315 h 1360170"/>
              <a:gd name="connsiteX4" fmla="*/ 975360 w 1504950"/>
              <a:gd name="connsiteY4" fmla="*/ 335280 h 1360170"/>
              <a:gd name="connsiteX5" fmla="*/ 819150 w 1504950"/>
              <a:gd name="connsiteY5" fmla="*/ 468630 h 1360170"/>
              <a:gd name="connsiteX6" fmla="*/ 714375 w 1504950"/>
              <a:gd name="connsiteY6" fmla="*/ 615315 h 1360170"/>
              <a:gd name="connsiteX7" fmla="*/ 567690 w 1504950"/>
              <a:gd name="connsiteY7" fmla="*/ 851535 h 1360170"/>
              <a:gd name="connsiteX8" fmla="*/ 464820 w 1504950"/>
              <a:gd name="connsiteY8" fmla="*/ 920115 h 1360170"/>
              <a:gd name="connsiteX9" fmla="*/ 379095 w 1504950"/>
              <a:gd name="connsiteY9" fmla="*/ 992505 h 1360170"/>
              <a:gd name="connsiteX10" fmla="*/ 251460 w 1504950"/>
              <a:gd name="connsiteY10" fmla="*/ 1110615 h 1360170"/>
              <a:gd name="connsiteX11" fmla="*/ 83820 w 1504950"/>
              <a:gd name="connsiteY11" fmla="*/ 1280160 h 1360170"/>
              <a:gd name="connsiteX12" fmla="*/ 0 w 1504950"/>
              <a:gd name="connsiteY12" fmla="*/ 1360170 h 1360170"/>
              <a:gd name="connsiteX0" fmla="*/ 1504950 w 1504950"/>
              <a:gd name="connsiteY0" fmla="*/ 0 h 1360170"/>
              <a:gd name="connsiteX1" fmla="*/ 1400166 w 1504950"/>
              <a:gd name="connsiteY1" fmla="*/ 83767 h 1360170"/>
              <a:gd name="connsiteX2" fmla="*/ 1217286 w 1504950"/>
              <a:gd name="connsiteY2" fmla="*/ 146632 h 1360170"/>
              <a:gd name="connsiteX3" fmla="*/ 1095375 w 1504950"/>
              <a:gd name="connsiteY3" fmla="*/ 234315 h 1360170"/>
              <a:gd name="connsiteX4" fmla="*/ 975360 w 1504950"/>
              <a:gd name="connsiteY4" fmla="*/ 335280 h 1360170"/>
              <a:gd name="connsiteX5" fmla="*/ 819150 w 1504950"/>
              <a:gd name="connsiteY5" fmla="*/ 468630 h 1360170"/>
              <a:gd name="connsiteX6" fmla="*/ 714375 w 1504950"/>
              <a:gd name="connsiteY6" fmla="*/ 615315 h 1360170"/>
              <a:gd name="connsiteX7" fmla="*/ 567690 w 1504950"/>
              <a:gd name="connsiteY7" fmla="*/ 851535 h 1360170"/>
              <a:gd name="connsiteX8" fmla="*/ 464820 w 1504950"/>
              <a:gd name="connsiteY8" fmla="*/ 920115 h 1360170"/>
              <a:gd name="connsiteX9" fmla="*/ 379095 w 1504950"/>
              <a:gd name="connsiteY9" fmla="*/ 992505 h 1360170"/>
              <a:gd name="connsiteX10" fmla="*/ 251460 w 1504950"/>
              <a:gd name="connsiteY10" fmla="*/ 1110615 h 1360170"/>
              <a:gd name="connsiteX11" fmla="*/ 83820 w 1504950"/>
              <a:gd name="connsiteY11" fmla="*/ 1280160 h 1360170"/>
              <a:gd name="connsiteX12" fmla="*/ 0 w 1504950"/>
              <a:gd name="connsiteY12" fmla="*/ 1360170 h 1360170"/>
              <a:gd name="connsiteX0" fmla="*/ 1504950 w 1504950"/>
              <a:gd name="connsiteY0" fmla="*/ 0 h 1360170"/>
              <a:gd name="connsiteX1" fmla="*/ 1413501 w 1504950"/>
              <a:gd name="connsiteY1" fmla="*/ 78052 h 1360170"/>
              <a:gd name="connsiteX2" fmla="*/ 1217286 w 1504950"/>
              <a:gd name="connsiteY2" fmla="*/ 146632 h 1360170"/>
              <a:gd name="connsiteX3" fmla="*/ 1095375 w 1504950"/>
              <a:gd name="connsiteY3" fmla="*/ 234315 h 1360170"/>
              <a:gd name="connsiteX4" fmla="*/ 975360 w 1504950"/>
              <a:gd name="connsiteY4" fmla="*/ 335280 h 1360170"/>
              <a:gd name="connsiteX5" fmla="*/ 819150 w 1504950"/>
              <a:gd name="connsiteY5" fmla="*/ 468630 h 1360170"/>
              <a:gd name="connsiteX6" fmla="*/ 714375 w 1504950"/>
              <a:gd name="connsiteY6" fmla="*/ 615315 h 1360170"/>
              <a:gd name="connsiteX7" fmla="*/ 567690 w 1504950"/>
              <a:gd name="connsiteY7" fmla="*/ 851535 h 1360170"/>
              <a:gd name="connsiteX8" fmla="*/ 464820 w 1504950"/>
              <a:gd name="connsiteY8" fmla="*/ 920115 h 1360170"/>
              <a:gd name="connsiteX9" fmla="*/ 379095 w 1504950"/>
              <a:gd name="connsiteY9" fmla="*/ 992505 h 1360170"/>
              <a:gd name="connsiteX10" fmla="*/ 251460 w 1504950"/>
              <a:gd name="connsiteY10" fmla="*/ 1110615 h 1360170"/>
              <a:gd name="connsiteX11" fmla="*/ 83820 w 1504950"/>
              <a:gd name="connsiteY11" fmla="*/ 1280160 h 1360170"/>
              <a:gd name="connsiteX12" fmla="*/ 0 w 1504950"/>
              <a:gd name="connsiteY12" fmla="*/ 1360170 h 1360170"/>
              <a:gd name="connsiteX0" fmla="*/ 1504950 w 1504950"/>
              <a:gd name="connsiteY0" fmla="*/ 0 h 1360170"/>
              <a:gd name="connsiteX1" fmla="*/ 1413501 w 1504950"/>
              <a:gd name="connsiteY1" fmla="*/ 78052 h 1360170"/>
              <a:gd name="connsiteX2" fmla="*/ 1217286 w 1504950"/>
              <a:gd name="connsiteY2" fmla="*/ 146632 h 1360170"/>
              <a:gd name="connsiteX3" fmla="*/ 1095375 w 1504950"/>
              <a:gd name="connsiteY3" fmla="*/ 234315 h 1360170"/>
              <a:gd name="connsiteX4" fmla="*/ 975360 w 1504950"/>
              <a:gd name="connsiteY4" fmla="*/ 335280 h 1360170"/>
              <a:gd name="connsiteX5" fmla="*/ 819150 w 1504950"/>
              <a:gd name="connsiteY5" fmla="*/ 468630 h 1360170"/>
              <a:gd name="connsiteX6" fmla="*/ 714375 w 1504950"/>
              <a:gd name="connsiteY6" fmla="*/ 615315 h 1360170"/>
              <a:gd name="connsiteX7" fmla="*/ 567690 w 1504950"/>
              <a:gd name="connsiteY7" fmla="*/ 851535 h 1360170"/>
              <a:gd name="connsiteX8" fmla="*/ 464820 w 1504950"/>
              <a:gd name="connsiteY8" fmla="*/ 920115 h 1360170"/>
              <a:gd name="connsiteX9" fmla="*/ 379095 w 1504950"/>
              <a:gd name="connsiteY9" fmla="*/ 992505 h 1360170"/>
              <a:gd name="connsiteX10" fmla="*/ 251460 w 1504950"/>
              <a:gd name="connsiteY10" fmla="*/ 1110615 h 1360170"/>
              <a:gd name="connsiteX11" fmla="*/ 83820 w 1504950"/>
              <a:gd name="connsiteY11" fmla="*/ 1280160 h 1360170"/>
              <a:gd name="connsiteX12" fmla="*/ 0 w 1504950"/>
              <a:gd name="connsiteY12" fmla="*/ 1360170 h 1360170"/>
              <a:gd name="connsiteX0" fmla="*/ 1491615 w 1491615"/>
              <a:gd name="connsiteY0" fmla="*/ 0 h 1360170"/>
              <a:gd name="connsiteX1" fmla="*/ 1413501 w 1491615"/>
              <a:gd name="connsiteY1" fmla="*/ 78052 h 1360170"/>
              <a:gd name="connsiteX2" fmla="*/ 1217286 w 1491615"/>
              <a:gd name="connsiteY2" fmla="*/ 146632 h 1360170"/>
              <a:gd name="connsiteX3" fmla="*/ 1095375 w 1491615"/>
              <a:gd name="connsiteY3" fmla="*/ 234315 h 1360170"/>
              <a:gd name="connsiteX4" fmla="*/ 975360 w 1491615"/>
              <a:gd name="connsiteY4" fmla="*/ 335280 h 1360170"/>
              <a:gd name="connsiteX5" fmla="*/ 819150 w 1491615"/>
              <a:gd name="connsiteY5" fmla="*/ 468630 h 1360170"/>
              <a:gd name="connsiteX6" fmla="*/ 714375 w 1491615"/>
              <a:gd name="connsiteY6" fmla="*/ 615315 h 1360170"/>
              <a:gd name="connsiteX7" fmla="*/ 567690 w 1491615"/>
              <a:gd name="connsiteY7" fmla="*/ 851535 h 1360170"/>
              <a:gd name="connsiteX8" fmla="*/ 464820 w 1491615"/>
              <a:gd name="connsiteY8" fmla="*/ 920115 h 1360170"/>
              <a:gd name="connsiteX9" fmla="*/ 379095 w 1491615"/>
              <a:gd name="connsiteY9" fmla="*/ 992505 h 1360170"/>
              <a:gd name="connsiteX10" fmla="*/ 251460 w 1491615"/>
              <a:gd name="connsiteY10" fmla="*/ 1110615 h 1360170"/>
              <a:gd name="connsiteX11" fmla="*/ 83820 w 1491615"/>
              <a:gd name="connsiteY11" fmla="*/ 1280160 h 1360170"/>
              <a:gd name="connsiteX12" fmla="*/ 0 w 1491615"/>
              <a:gd name="connsiteY12" fmla="*/ 1360170 h 1360170"/>
              <a:gd name="connsiteX0" fmla="*/ 1497330 w 1497330"/>
              <a:gd name="connsiteY0" fmla="*/ 0 h 1356360"/>
              <a:gd name="connsiteX1" fmla="*/ 1413501 w 1497330"/>
              <a:gd name="connsiteY1" fmla="*/ 74242 h 1356360"/>
              <a:gd name="connsiteX2" fmla="*/ 1217286 w 1497330"/>
              <a:gd name="connsiteY2" fmla="*/ 142822 h 1356360"/>
              <a:gd name="connsiteX3" fmla="*/ 1095375 w 1497330"/>
              <a:gd name="connsiteY3" fmla="*/ 230505 h 1356360"/>
              <a:gd name="connsiteX4" fmla="*/ 975360 w 1497330"/>
              <a:gd name="connsiteY4" fmla="*/ 331470 h 1356360"/>
              <a:gd name="connsiteX5" fmla="*/ 819150 w 1497330"/>
              <a:gd name="connsiteY5" fmla="*/ 464820 h 1356360"/>
              <a:gd name="connsiteX6" fmla="*/ 714375 w 1497330"/>
              <a:gd name="connsiteY6" fmla="*/ 611505 h 1356360"/>
              <a:gd name="connsiteX7" fmla="*/ 567690 w 1497330"/>
              <a:gd name="connsiteY7" fmla="*/ 847725 h 1356360"/>
              <a:gd name="connsiteX8" fmla="*/ 464820 w 1497330"/>
              <a:gd name="connsiteY8" fmla="*/ 916305 h 1356360"/>
              <a:gd name="connsiteX9" fmla="*/ 379095 w 1497330"/>
              <a:gd name="connsiteY9" fmla="*/ 988695 h 1356360"/>
              <a:gd name="connsiteX10" fmla="*/ 251460 w 1497330"/>
              <a:gd name="connsiteY10" fmla="*/ 1106805 h 1356360"/>
              <a:gd name="connsiteX11" fmla="*/ 83820 w 1497330"/>
              <a:gd name="connsiteY11" fmla="*/ 1276350 h 1356360"/>
              <a:gd name="connsiteX12" fmla="*/ 0 w 1497330"/>
              <a:gd name="connsiteY12" fmla="*/ 1356360 h 1356360"/>
              <a:gd name="connsiteX0" fmla="*/ 1497330 w 1497330"/>
              <a:gd name="connsiteY0" fmla="*/ 0 h 1356360"/>
              <a:gd name="connsiteX1" fmla="*/ 1421121 w 1497330"/>
              <a:gd name="connsiteY1" fmla="*/ 79957 h 1356360"/>
              <a:gd name="connsiteX2" fmla="*/ 1217286 w 1497330"/>
              <a:gd name="connsiteY2" fmla="*/ 142822 h 1356360"/>
              <a:gd name="connsiteX3" fmla="*/ 1095375 w 1497330"/>
              <a:gd name="connsiteY3" fmla="*/ 230505 h 1356360"/>
              <a:gd name="connsiteX4" fmla="*/ 975360 w 1497330"/>
              <a:gd name="connsiteY4" fmla="*/ 331470 h 1356360"/>
              <a:gd name="connsiteX5" fmla="*/ 819150 w 1497330"/>
              <a:gd name="connsiteY5" fmla="*/ 464820 h 1356360"/>
              <a:gd name="connsiteX6" fmla="*/ 714375 w 1497330"/>
              <a:gd name="connsiteY6" fmla="*/ 611505 h 1356360"/>
              <a:gd name="connsiteX7" fmla="*/ 567690 w 1497330"/>
              <a:gd name="connsiteY7" fmla="*/ 847725 h 1356360"/>
              <a:gd name="connsiteX8" fmla="*/ 464820 w 1497330"/>
              <a:gd name="connsiteY8" fmla="*/ 916305 h 1356360"/>
              <a:gd name="connsiteX9" fmla="*/ 379095 w 1497330"/>
              <a:gd name="connsiteY9" fmla="*/ 988695 h 1356360"/>
              <a:gd name="connsiteX10" fmla="*/ 251460 w 1497330"/>
              <a:gd name="connsiteY10" fmla="*/ 1106805 h 1356360"/>
              <a:gd name="connsiteX11" fmla="*/ 83820 w 1497330"/>
              <a:gd name="connsiteY11" fmla="*/ 1276350 h 1356360"/>
              <a:gd name="connsiteX12" fmla="*/ 0 w 1497330"/>
              <a:gd name="connsiteY12" fmla="*/ 1356360 h 1356360"/>
              <a:gd name="connsiteX0" fmla="*/ 1497330 w 1497330"/>
              <a:gd name="connsiteY0" fmla="*/ 0 h 1356360"/>
              <a:gd name="connsiteX1" fmla="*/ 1421121 w 1497330"/>
              <a:gd name="connsiteY1" fmla="*/ 79957 h 1356360"/>
              <a:gd name="connsiteX2" fmla="*/ 1217286 w 1497330"/>
              <a:gd name="connsiteY2" fmla="*/ 142822 h 1356360"/>
              <a:gd name="connsiteX3" fmla="*/ 1095375 w 1497330"/>
              <a:gd name="connsiteY3" fmla="*/ 230505 h 1356360"/>
              <a:gd name="connsiteX4" fmla="*/ 975360 w 1497330"/>
              <a:gd name="connsiteY4" fmla="*/ 331470 h 1356360"/>
              <a:gd name="connsiteX5" fmla="*/ 819150 w 1497330"/>
              <a:gd name="connsiteY5" fmla="*/ 464820 h 1356360"/>
              <a:gd name="connsiteX6" fmla="*/ 779841 w 1497330"/>
              <a:gd name="connsiteY6" fmla="*/ 671341 h 1356360"/>
              <a:gd name="connsiteX7" fmla="*/ 567690 w 1497330"/>
              <a:gd name="connsiteY7" fmla="*/ 847725 h 1356360"/>
              <a:gd name="connsiteX8" fmla="*/ 464820 w 1497330"/>
              <a:gd name="connsiteY8" fmla="*/ 916305 h 1356360"/>
              <a:gd name="connsiteX9" fmla="*/ 379095 w 1497330"/>
              <a:gd name="connsiteY9" fmla="*/ 988695 h 1356360"/>
              <a:gd name="connsiteX10" fmla="*/ 251460 w 1497330"/>
              <a:gd name="connsiteY10" fmla="*/ 1106805 h 1356360"/>
              <a:gd name="connsiteX11" fmla="*/ 83820 w 1497330"/>
              <a:gd name="connsiteY11" fmla="*/ 1276350 h 1356360"/>
              <a:gd name="connsiteX12" fmla="*/ 0 w 1497330"/>
              <a:gd name="connsiteY12" fmla="*/ 1356360 h 1356360"/>
              <a:gd name="connsiteX0" fmla="*/ 1497330 w 1497330"/>
              <a:gd name="connsiteY0" fmla="*/ 0 h 1356360"/>
              <a:gd name="connsiteX1" fmla="*/ 1421121 w 1497330"/>
              <a:gd name="connsiteY1" fmla="*/ 79957 h 1356360"/>
              <a:gd name="connsiteX2" fmla="*/ 1217286 w 1497330"/>
              <a:gd name="connsiteY2" fmla="*/ 142822 h 1356360"/>
              <a:gd name="connsiteX3" fmla="*/ 1095375 w 1497330"/>
              <a:gd name="connsiteY3" fmla="*/ 230505 h 1356360"/>
              <a:gd name="connsiteX4" fmla="*/ 975360 w 1497330"/>
              <a:gd name="connsiteY4" fmla="*/ 331470 h 1356360"/>
              <a:gd name="connsiteX5" fmla="*/ 892799 w 1497330"/>
              <a:gd name="connsiteY5" fmla="*/ 550300 h 1356360"/>
              <a:gd name="connsiteX6" fmla="*/ 779841 w 1497330"/>
              <a:gd name="connsiteY6" fmla="*/ 671341 h 1356360"/>
              <a:gd name="connsiteX7" fmla="*/ 567690 w 1497330"/>
              <a:gd name="connsiteY7" fmla="*/ 847725 h 1356360"/>
              <a:gd name="connsiteX8" fmla="*/ 464820 w 1497330"/>
              <a:gd name="connsiteY8" fmla="*/ 916305 h 1356360"/>
              <a:gd name="connsiteX9" fmla="*/ 379095 w 1497330"/>
              <a:gd name="connsiteY9" fmla="*/ 988695 h 1356360"/>
              <a:gd name="connsiteX10" fmla="*/ 251460 w 1497330"/>
              <a:gd name="connsiteY10" fmla="*/ 1106805 h 1356360"/>
              <a:gd name="connsiteX11" fmla="*/ 83820 w 1497330"/>
              <a:gd name="connsiteY11" fmla="*/ 1276350 h 1356360"/>
              <a:gd name="connsiteX12" fmla="*/ 0 w 1497330"/>
              <a:gd name="connsiteY12" fmla="*/ 1356360 h 1356360"/>
              <a:gd name="connsiteX0" fmla="*/ 1497330 w 1497330"/>
              <a:gd name="connsiteY0" fmla="*/ 0 h 1356360"/>
              <a:gd name="connsiteX1" fmla="*/ 1421121 w 1497330"/>
              <a:gd name="connsiteY1" fmla="*/ 79957 h 1356360"/>
              <a:gd name="connsiteX2" fmla="*/ 1217286 w 1497330"/>
              <a:gd name="connsiteY2" fmla="*/ 142822 h 1356360"/>
              <a:gd name="connsiteX3" fmla="*/ 1095375 w 1497330"/>
              <a:gd name="connsiteY3" fmla="*/ 230505 h 1356360"/>
              <a:gd name="connsiteX4" fmla="*/ 1032642 w 1497330"/>
              <a:gd name="connsiteY4" fmla="*/ 399854 h 1356360"/>
              <a:gd name="connsiteX5" fmla="*/ 892799 w 1497330"/>
              <a:gd name="connsiteY5" fmla="*/ 550300 h 1356360"/>
              <a:gd name="connsiteX6" fmla="*/ 779841 w 1497330"/>
              <a:gd name="connsiteY6" fmla="*/ 671341 h 1356360"/>
              <a:gd name="connsiteX7" fmla="*/ 567690 w 1497330"/>
              <a:gd name="connsiteY7" fmla="*/ 847725 h 1356360"/>
              <a:gd name="connsiteX8" fmla="*/ 464820 w 1497330"/>
              <a:gd name="connsiteY8" fmla="*/ 916305 h 1356360"/>
              <a:gd name="connsiteX9" fmla="*/ 379095 w 1497330"/>
              <a:gd name="connsiteY9" fmla="*/ 988695 h 1356360"/>
              <a:gd name="connsiteX10" fmla="*/ 251460 w 1497330"/>
              <a:gd name="connsiteY10" fmla="*/ 1106805 h 1356360"/>
              <a:gd name="connsiteX11" fmla="*/ 83820 w 1497330"/>
              <a:gd name="connsiteY11" fmla="*/ 1276350 h 1356360"/>
              <a:gd name="connsiteX12" fmla="*/ 0 w 1497330"/>
              <a:gd name="connsiteY12" fmla="*/ 1356360 h 1356360"/>
              <a:gd name="connsiteX0" fmla="*/ 1497330 w 1497330"/>
              <a:gd name="connsiteY0" fmla="*/ 0 h 1356360"/>
              <a:gd name="connsiteX1" fmla="*/ 1421121 w 1497330"/>
              <a:gd name="connsiteY1" fmla="*/ 79957 h 1356360"/>
              <a:gd name="connsiteX2" fmla="*/ 1217286 w 1497330"/>
              <a:gd name="connsiteY2" fmla="*/ 142822 h 1356360"/>
              <a:gd name="connsiteX3" fmla="*/ 1152658 w 1497330"/>
              <a:gd name="connsiteY3" fmla="*/ 298888 h 1356360"/>
              <a:gd name="connsiteX4" fmla="*/ 1032642 w 1497330"/>
              <a:gd name="connsiteY4" fmla="*/ 399854 h 1356360"/>
              <a:gd name="connsiteX5" fmla="*/ 892799 w 1497330"/>
              <a:gd name="connsiteY5" fmla="*/ 550300 h 1356360"/>
              <a:gd name="connsiteX6" fmla="*/ 779841 w 1497330"/>
              <a:gd name="connsiteY6" fmla="*/ 671341 h 1356360"/>
              <a:gd name="connsiteX7" fmla="*/ 567690 w 1497330"/>
              <a:gd name="connsiteY7" fmla="*/ 847725 h 1356360"/>
              <a:gd name="connsiteX8" fmla="*/ 464820 w 1497330"/>
              <a:gd name="connsiteY8" fmla="*/ 916305 h 1356360"/>
              <a:gd name="connsiteX9" fmla="*/ 379095 w 1497330"/>
              <a:gd name="connsiteY9" fmla="*/ 988695 h 1356360"/>
              <a:gd name="connsiteX10" fmla="*/ 251460 w 1497330"/>
              <a:gd name="connsiteY10" fmla="*/ 1106805 h 1356360"/>
              <a:gd name="connsiteX11" fmla="*/ 83820 w 1497330"/>
              <a:gd name="connsiteY11" fmla="*/ 1276350 h 1356360"/>
              <a:gd name="connsiteX12" fmla="*/ 0 w 1497330"/>
              <a:gd name="connsiteY12" fmla="*/ 1356360 h 1356360"/>
              <a:gd name="connsiteX0" fmla="*/ 1497330 w 1497330"/>
              <a:gd name="connsiteY0" fmla="*/ 0 h 1356360"/>
              <a:gd name="connsiteX1" fmla="*/ 1421121 w 1497330"/>
              <a:gd name="connsiteY1" fmla="*/ 79957 h 1356360"/>
              <a:gd name="connsiteX2" fmla="*/ 1299119 w 1497330"/>
              <a:gd name="connsiteY2" fmla="*/ 202657 h 1356360"/>
              <a:gd name="connsiteX3" fmla="*/ 1152658 w 1497330"/>
              <a:gd name="connsiteY3" fmla="*/ 298888 h 1356360"/>
              <a:gd name="connsiteX4" fmla="*/ 1032642 w 1497330"/>
              <a:gd name="connsiteY4" fmla="*/ 399854 h 1356360"/>
              <a:gd name="connsiteX5" fmla="*/ 892799 w 1497330"/>
              <a:gd name="connsiteY5" fmla="*/ 550300 h 1356360"/>
              <a:gd name="connsiteX6" fmla="*/ 779841 w 1497330"/>
              <a:gd name="connsiteY6" fmla="*/ 671341 h 1356360"/>
              <a:gd name="connsiteX7" fmla="*/ 567690 w 1497330"/>
              <a:gd name="connsiteY7" fmla="*/ 847725 h 1356360"/>
              <a:gd name="connsiteX8" fmla="*/ 464820 w 1497330"/>
              <a:gd name="connsiteY8" fmla="*/ 916305 h 1356360"/>
              <a:gd name="connsiteX9" fmla="*/ 379095 w 1497330"/>
              <a:gd name="connsiteY9" fmla="*/ 988695 h 1356360"/>
              <a:gd name="connsiteX10" fmla="*/ 251460 w 1497330"/>
              <a:gd name="connsiteY10" fmla="*/ 1106805 h 1356360"/>
              <a:gd name="connsiteX11" fmla="*/ 83820 w 1497330"/>
              <a:gd name="connsiteY11" fmla="*/ 1276350 h 1356360"/>
              <a:gd name="connsiteX12" fmla="*/ 0 w 1497330"/>
              <a:gd name="connsiteY12" fmla="*/ 1356360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7330" h="1356360">
                <a:moveTo>
                  <a:pt x="1497330" y="0"/>
                </a:moveTo>
                <a:cubicBezTo>
                  <a:pt x="1479866" y="5389"/>
                  <a:pt x="1454156" y="46181"/>
                  <a:pt x="1421121" y="79957"/>
                </a:cubicBezTo>
                <a:cubicBezTo>
                  <a:pt x="1388086" y="113733"/>
                  <a:pt x="1338487" y="180423"/>
                  <a:pt x="1299119" y="202657"/>
                </a:cubicBezTo>
                <a:cubicBezTo>
                  <a:pt x="1251812" y="227739"/>
                  <a:pt x="1197071" y="266022"/>
                  <a:pt x="1152658" y="298888"/>
                </a:cubicBezTo>
                <a:cubicBezTo>
                  <a:pt x="1108245" y="331754"/>
                  <a:pt x="1075952" y="357952"/>
                  <a:pt x="1032642" y="399854"/>
                </a:cubicBezTo>
                <a:cubicBezTo>
                  <a:pt x="989332" y="441756"/>
                  <a:pt x="934933" y="505052"/>
                  <a:pt x="892799" y="550300"/>
                </a:cubicBezTo>
                <a:cubicBezTo>
                  <a:pt x="850666" y="595548"/>
                  <a:pt x="814766" y="622446"/>
                  <a:pt x="779841" y="671341"/>
                </a:cubicBezTo>
                <a:cubicBezTo>
                  <a:pt x="730946" y="750081"/>
                  <a:pt x="620193" y="806898"/>
                  <a:pt x="567690" y="847725"/>
                </a:cubicBezTo>
                <a:cubicBezTo>
                  <a:pt x="515187" y="888552"/>
                  <a:pt x="496252" y="892810"/>
                  <a:pt x="464820" y="916305"/>
                </a:cubicBezTo>
                <a:lnTo>
                  <a:pt x="379095" y="988695"/>
                </a:lnTo>
                <a:lnTo>
                  <a:pt x="251460" y="1106805"/>
                </a:lnTo>
                <a:lnTo>
                  <a:pt x="83820" y="1276350"/>
                </a:lnTo>
                <a:lnTo>
                  <a:pt x="0" y="1356360"/>
                </a:lnTo>
              </a:path>
            </a:pathLst>
          </a:custGeom>
          <a:noFill/>
          <a:ln w="25400" cap="flat" cmpd="sng" algn="ctr">
            <a:solidFill>
              <a:srgbClr val="FCAE3B"/>
            </a:solidFill>
            <a:prstDash val="solid"/>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122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23CA5A72-DC09-F9C7-29FA-FE15D2A8B156}"/>
              </a:ext>
            </a:extLst>
          </p:cNvPr>
          <p:cNvSpPr/>
          <p:nvPr/>
        </p:nvSpPr>
        <p:spPr>
          <a:xfrm>
            <a:off x="3143332" y="2955675"/>
            <a:ext cx="403267" cy="417645"/>
          </a:xfrm>
          <a:custGeom>
            <a:avLst/>
            <a:gdLst>
              <a:gd name="connsiteX0" fmla="*/ 556260 w 556260"/>
              <a:gd name="connsiteY0" fmla="*/ 0 h 567690"/>
              <a:gd name="connsiteX1" fmla="*/ 312420 w 556260"/>
              <a:gd name="connsiteY1" fmla="*/ 201930 h 567690"/>
              <a:gd name="connsiteX2" fmla="*/ 179070 w 556260"/>
              <a:gd name="connsiteY2" fmla="*/ 331470 h 567690"/>
              <a:gd name="connsiteX3" fmla="*/ 102870 w 556260"/>
              <a:gd name="connsiteY3" fmla="*/ 480060 h 567690"/>
              <a:gd name="connsiteX4" fmla="*/ 80010 w 556260"/>
              <a:gd name="connsiteY4" fmla="*/ 552450 h 567690"/>
              <a:gd name="connsiteX5" fmla="*/ 60960 w 556260"/>
              <a:gd name="connsiteY5" fmla="*/ 567690 h 567690"/>
              <a:gd name="connsiteX6" fmla="*/ 0 w 556260"/>
              <a:gd name="connsiteY6" fmla="*/ 529590 h 567690"/>
              <a:gd name="connsiteX0" fmla="*/ 556260 w 556260"/>
              <a:gd name="connsiteY0" fmla="*/ 0 h 567690"/>
              <a:gd name="connsiteX1" fmla="*/ 323850 w 556260"/>
              <a:gd name="connsiteY1" fmla="*/ 232410 h 567690"/>
              <a:gd name="connsiteX2" fmla="*/ 179070 w 556260"/>
              <a:gd name="connsiteY2" fmla="*/ 331470 h 567690"/>
              <a:gd name="connsiteX3" fmla="*/ 102870 w 556260"/>
              <a:gd name="connsiteY3" fmla="*/ 480060 h 567690"/>
              <a:gd name="connsiteX4" fmla="*/ 80010 w 556260"/>
              <a:gd name="connsiteY4" fmla="*/ 552450 h 567690"/>
              <a:gd name="connsiteX5" fmla="*/ 60960 w 556260"/>
              <a:gd name="connsiteY5" fmla="*/ 567690 h 567690"/>
              <a:gd name="connsiteX6" fmla="*/ 0 w 556260"/>
              <a:gd name="connsiteY6" fmla="*/ 529590 h 567690"/>
              <a:gd name="connsiteX0" fmla="*/ 573405 w 573405"/>
              <a:gd name="connsiteY0" fmla="*/ 0 h 544830"/>
              <a:gd name="connsiteX1" fmla="*/ 323850 w 573405"/>
              <a:gd name="connsiteY1" fmla="*/ 209550 h 544830"/>
              <a:gd name="connsiteX2" fmla="*/ 179070 w 573405"/>
              <a:gd name="connsiteY2" fmla="*/ 308610 h 544830"/>
              <a:gd name="connsiteX3" fmla="*/ 102870 w 573405"/>
              <a:gd name="connsiteY3" fmla="*/ 457200 h 544830"/>
              <a:gd name="connsiteX4" fmla="*/ 80010 w 573405"/>
              <a:gd name="connsiteY4" fmla="*/ 529590 h 544830"/>
              <a:gd name="connsiteX5" fmla="*/ 60960 w 573405"/>
              <a:gd name="connsiteY5" fmla="*/ 544830 h 544830"/>
              <a:gd name="connsiteX6" fmla="*/ 0 w 573405"/>
              <a:gd name="connsiteY6" fmla="*/ 506730 h 544830"/>
              <a:gd name="connsiteX0" fmla="*/ 573405 w 573405"/>
              <a:gd name="connsiteY0" fmla="*/ 0 h 544830"/>
              <a:gd name="connsiteX1" fmla="*/ 323850 w 573405"/>
              <a:gd name="connsiteY1" fmla="*/ 209550 h 544830"/>
              <a:gd name="connsiteX2" fmla="*/ 188595 w 573405"/>
              <a:gd name="connsiteY2" fmla="*/ 331470 h 544830"/>
              <a:gd name="connsiteX3" fmla="*/ 102870 w 573405"/>
              <a:gd name="connsiteY3" fmla="*/ 457200 h 544830"/>
              <a:gd name="connsiteX4" fmla="*/ 80010 w 573405"/>
              <a:gd name="connsiteY4" fmla="*/ 529590 h 544830"/>
              <a:gd name="connsiteX5" fmla="*/ 60960 w 573405"/>
              <a:gd name="connsiteY5" fmla="*/ 544830 h 544830"/>
              <a:gd name="connsiteX6" fmla="*/ 0 w 573405"/>
              <a:gd name="connsiteY6" fmla="*/ 506730 h 544830"/>
              <a:gd name="connsiteX0" fmla="*/ 573405 w 573405"/>
              <a:gd name="connsiteY0" fmla="*/ 0 h 544830"/>
              <a:gd name="connsiteX1" fmla="*/ 323850 w 573405"/>
              <a:gd name="connsiteY1" fmla="*/ 209550 h 544830"/>
              <a:gd name="connsiteX2" fmla="*/ 188595 w 573405"/>
              <a:gd name="connsiteY2" fmla="*/ 331470 h 544830"/>
              <a:gd name="connsiteX3" fmla="*/ 104775 w 573405"/>
              <a:gd name="connsiteY3" fmla="*/ 464820 h 544830"/>
              <a:gd name="connsiteX4" fmla="*/ 80010 w 573405"/>
              <a:gd name="connsiteY4" fmla="*/ 529590 h 544830"/>
              <a:gd name="connsiteX5" fmla="*/ 60960 w 573405"/>
              <a:gd name="connsiteY5" fmla="*/ 544830 h 544830"/>
              <a:gd name="connsiteX6" fmla="*/ 0 w 573405"/>
              <a:gd name="connsiteY6" fmla="*/ 506730 h 544830"/>
              <a:gd name="connsiteX0" fmla="*/ 573405 w 573405"/>
              <a:gd name="connsiteY0" fmla="*/ 0 h 544830"/>
              <a:gd name="connsiteX1" fmla="*/ 323850 w 573405"/>
              <a:gd name="connsiteY1" fmla="*/ 209550 h 544830"/>
              <a:gd name="connsiteX2" fmla="*/ 188595 w 573405"/>
              <a:gd name="connsiteY2" fmla="*/ 331470 h 544830"/>
              <a:gd name="connsiteX3" fmla="*/ 104775 w 573405"/>
              <a:gd name="connsiteY3" fmla="*/ 464820 h 544830"/>
              <a:gd name="connsiteX4" fmla="*/ 80010 w 573405"/>
              <a:gd name="connsiteY4" fmla="*/ 537210 h 544830"/>
              <a:gd name="connsiteX5" fmla="*/ 60960 w 573405"/>
              <a:gd name="connsiteY5" fmla="*/ 544830 h 544830"/>
              <a:gd name="connsiteX6" fmla="*/ 0 w 573405"/>
              <a:gd name="connsiteY6" fmla="*/ 506730 h 544830"/>
              <a:gd name="connsiteX0" fmla="*/ 573405 w 573405"/>
              <a:gd name="connsiteY0" fmla="*/ 0 h 556260"/>
              <a:gd name="connsiteX1" fmla="*/ 323850 w 573405"/>
              <a:gd name="connsiteY1" fmla="*/ 209550 h 556260"/>
              <a:gd name="connsiteX2" fmla="*/ 188595 w 573405"/>
              <a:gd name="connsiteY2" fmla="*/ 331470 h 556260"/>
              <a:gd name="connsiteX3" fmla="*/ 104775 w 573405"/>
              <a:gd name="connsiteY3" fmla="*/ 464820 h 556260"/>
              <a:gd name="connsiteX4" fmla="*/ 80010 w 573405"/>
              <a:gd name="connsiteY4" fmla="*/ 537210 h 556260"/>
              <a:gd name="connsiteX5" fmla="*/ 57150 w 573405"/>
              <a:gd name="connsiteY5" fmla="*/ 556260 h 556260"/>
              <a:gd name="connsiteX6" fmla="*/ 0 w 573405"/>
              <a:gd name="connsiteY6" fmla="*/ 506730 h 556260"/>
              <a:gd name="connsiteX0" fmla="*/ 573405 w 573405"/>
              <a:gd name="connsiteY0" fmla="*/ 0 h 560070"/>
              <a:gd name="connsiteX1" fmla="*/ 323850 w 573405"/>
              <a:gd name="connsiteY1" fmla="*/ 209550 h 560070"/>
              <a:gd name="connsiteX2" fmla="*/ 188595 w 573405"/>
              <a:gd name="connsiteY2" fmla="*/ 331470 h 560070"/>
              <a:gd name="connsiteX3" fmla="*/ 104775 w 573405"/>
              <a:gd name="connsiteY3" fmla="*/ 464820 h 560070"/>
              <a:gd name="connsiteX4" fmla="*/ 76200 w 573405"/>
              <a:gd name="connsiteY4" fmla="*/ 560070 h 560070"/>
              <a:gd name="connsiteX5" fmla="*/ 57150 w 573405"/>
              <a:gd name="connsiteY5" fmla="*/ 556260 h 560070"/>
              <a:gd name="connsiteX6" fmla="*/ 0 w 573405"/>
              <a:gd name="connsiteY6" fmla="*/ 506730 h 560070"/>
              <a:gd name="connsiteX0" fmla="*/ 573405 w 573405"/>
              <a:gd name="connsiteY0" fmla="*/ 0 h 560070"/>
              <a:gd name="connsiteX1" fmla="*/ 323850 w 573405"/>
              <a:gd name="connsiteY1" fmla="*/ 209550 h 560070"/>
              <a:gd name="connsiteX2" fmla="*/ 188595 w 573405"/>
              <a:gd name="connsiteY2" fmla="*/ 331470 h 560070"/>
              <a:gd name="connsiteX3" fmla="*/ 104775 w 573405"/>
              <a:gd name="connsiteY3" fmla="*/ 464820 h 560070"/>
              <a:gd name="connsiteX4" fmla="*/ 76200 w 573405"/>
              <a:gd name="connsiteY4" fmla="*/ 560070 h 560070"/>
              <a:gd name="connsiteX5" fmla="*/ 40005 w 573405"/>
              <a:gd name="connsiteY5" fmla="*/ 541020 h 560070"/>
              <a:gd name="connsiteX6" fmla="*/ 0 w 573405"/>
              <a:gd name="connsiteY6" fmla="*/ 506730 h 560070"/>
              <a:gd name="connsiteX0" fmla="*/ 573405 w 573405"/>
              <a:gd name="connsiteY0" fmla="*/ 0 h 563825"/>
              <a:gd name="connsiteX1" fmla="*/ 323850 w 573405"/>
              <a:gd name="connsiteY1" fmla="*/ 209550 h 563825"/>
              <a:gd name="connsiteX2" fmla="*/ 188595 w 573405"/>
              <a:gd name="connsiteY2" fmla="*/ 331470 h 563825"/>
              <a:gd name="connsiteX3" fmla="*/ 104775 w 573405"/>
              <a:gd name="connsiteY3" fmla="*/ 464820 h 563825"/>
              <a:gd name="connsiteX4" fmla="*/ 76200 w 573405"/>
              <a:gd name="connsiteY4" fmla="*/ 560070 h 563825"/>
              <a:gd name="connsiteX5" fmla="*/ 40005 w 573405"/>
              <a:gd name="connsiteY5" fmla="*/ 541020 h 563825"/>
              <a:gd name="connsiteX6" fmla="*/ 0 w 573405"/>
              <a:gd name="connsiteY6" fmla="*/ 506730 h 563825"/>
              <a:gd name="connsiteX0" fmla="*/ 573405 w 573405"/>
              <a:gd name="connsiteY0" fmla="*/ 0 h 552882"/>
              <a:gd name="connsiteX1" fmla="*/ 323850 w 573405"/>
              <a:gd name="connsiteY1" fmla="*/ 209550 h 552882"/>
              <a:gd name="connsiteX2" fmla="*/ 188595 w 573405"/>
              <a:gd name="connsiteY2" fmla="*/ 331470 h 552882"/>
              <a:gd name="connsiteX3" fmla="*/ 104775 w 573405"/>
              <a:gd name="connsiteY3" fmla="*/ 464820 h 552882"/>
              <a:gd name="connsiteX4" fmla="*/ 70485 w 573405"/>
              <a:gd name="connsiteY4" fmla="*/ 546735 h 552882"/>
              <a:gd name="connsiteX5" fmla="*/ 40005 w 573405"/>
              <a:gd name="connsiteY5" fmla="*/ 541020 h 552882"/>
              <a:gd name="connsiteX6" fmla="*/ 0 w 573405"/>
              <a:gd name="connsiteY6" fmla="*/ 506730 h 552882"/>
              <a:gd name="connsiteX0" fmla="*/ 573405 w 573405"/>
              <a:gd name="connsiteY0" fmla="*/ 0 h 552882"/>
              <a:gd name="connsiteX1" fmla="*/ 323850 w 573405"/>
              <a:gd name="connsiteY1" fmla="*/ 209550 h 552882"/>
              <a:gd name="connsiteX2" fmla="*/ 188595 w 573405"/>
              <a:gd name="connsiteY2" fmla="*/ 331470 h 552882"/>
              <a:gd name="connsiteX3" fmla="*/ 104775 w 573405"/>
              <a:gd name="connsiteY3" fmla="*/ 464820 h 552882"/>
              <a:gd name="connsiteX4" fmla="*/ 76200 w 573405"/>
              <a:gd name="connsiteY4" fmla="*/ 546735 h 552882"/>
              <a:gd name="connsiteX5" fmla="*/ 40005 w 573405"/>
              <a:gd name="connsiteY5" fmla="*/ 541020 h 552882"/>
              <a:gd name="connsiteX6" fmla="*/ 0 w 573405"/>
              <a:gd name="connsiteY6" fmla="*/ 506730 h 552882"/>
              <a:gd name="connsiteX0" fmla="*/ 573405 w 573405"/>
              <a:gd name="connsiteY0" fmla="*/ 0 h 552882"/>
              <a:gd name="connsiteX1" fmla="*/ 323850 w 573405"/>
              <a:gd name="connsiteY1" fmla="*/ 209550 h 552882"/>
              <a:gd name="connsiteX2" fmla="*/ 188595 w 573405"/>
              <a:gd name="connsiteY2" fmla="*/ 331470 h 552882"/>
              <a:gd name="connsiteX3" fmla="*/ 108585 w 573405"/>
              <a:gd name="connsiteY3" fmla="*/ 464820 h 552882"/>
              <a:gd name="connsiteX4" fmla="*/ 76200 w 573405"/>
              <a:gd name="connsiteY4" fmla="*/ 546735 h 552882"/>
              <a:gd name="connsiteX5" fmla="*/ 40005 w 573405"/>
              <a:gd name="connsiteY5" fmla="*/ 541020 h 552882"/>
              <a:gd name="connsiteX6" fmla="*/ 0 w 573405"/>
              <a:gd name="connsiteY6" fmla="*/ 506730 h 552882"/>
              <a:gd name="connsiteX0" fmla="*/ 573405 w 573405"/>
              <a:gd name="connsiteY0" fmla="*/ 0 h 552882"/>
              <a:gd name="connsiteX1" fmla="*/ 323850 w 573405"/>
              <a:gd name="connsiteY1" fmla="*/ 209550 h 552882"/>
              <a:gd name="connsiteX2" fmla="*/ 188595 w 573405"/>
              <a:gd name="connsiteY2" fmla="*/ 331470 h 552882"/>
              <a:gd name="connsiteX3" fmla="*/ 108585 w 573405"/>
              <a:gd name="connsiteY3" fmla="*/ 464820 h 552882"/>
              <a:gd name="connsiteX4" fmla="*/ 76200 w 573405"/>
              <a:gd name="connsiteY4" fmla="*/ 546735 h 552882"/>
              <a:gd name="connsiteX5" fmla="*/ 40005 w 573405"/>
              <a:gd name="connsiteY5" fmla="*/ 541020 h 552882"/>
              <a:gd name="connsiteX6" fmla="*/ 0 w 573405"/>
              <a:gd name="connsiteY6" fmla="*/ 506730 h 552882"/>
              <a:gd name="connsiteX0" fmla="*/ 573405 w 573405"/>
              <a:gd name="connsiteY0" fmla="*/ 0 h 552882"/>
              <a:gd name="connsiteX1" fmla="*/ 323850 w 573405"/>
              <a:gd name="connsiteY1" fmla="*/ 209550 h 552882"/>
              <a:gd name="connsiteX2" fmla="*/ 190500 w 573405"/>
              <a:gd name="connsiteY2" fmla="*/ 333375 h 552882"/>
              <a:gd name="connsiteX3" fmla="*/ 108585 w 573405"/>
              <a:gd name="connsiteY3" fmla="*/ 464820 h 552882"/>
              <a:gd name="connsiteX4" fmla="*/ 76200 w 573405"/>
              <a:gd name="connsiteY4" fmla="*/ 546735 h 552882"/>
              <a:gd name="connsiteX5" fmla="*/ 40005 w 573405"/>
              <a:gd name="connsiteY5" fmla="*/ 541020 h 552882"/>
              <a:gd name="connsiteX6" fmla="*/ 0 w 573405"/>
              <a:gd name="connsiteY6" fmla="*/ 506730 h 55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405" h="552882">
                <a:moveTo>
                  <a:pt x="573405" y="0"/>
                </a:moveTo>
                <a:lnTo>
                  <a:pt x="323850" y="209550"/>
                </a:lnTo>
                <a:cubicBezTo>
                  <a:pt x="259715" y="264795"/>
                  <a:pt x="226377" y="290830"/>
                  <a:pt x="190500" y="333375"/>
                </a:cubicBezTo>
                <a:cubicBezTo>
                  <a:pt x="154623" y="375920"/>
                  <a:pt x="127318" y="428942"/>
                  <a:pt x="108585" y="464820"/>
                </a:cubicBezTo>
                <a:cubicBezTo>
                  <a:pt x="89853" y="502920"/>
                  <a:pt x="87630" y="534035"/>
                  <a:pt x="76200" y="546735"/>
                </a:cubicBezTo>
                <a:cubicBezTo>
                  <a:pt x="64770" y="559435"/>
                  <a:pt x="52705" y="549910"/>
                  <a:pt x="40005" y="541020"/>
                </a:cubicBezTo>
                <a:lnTo>
                  <a:pt x="0" y="506730"/>
                </a:lnTo>
              </a:path>
            </a:pathLst>
          </a:custGeom>
          <a:noFill/>
          <a:ln w="25400" cap="flat" cmpd="sng" algn="ctr">
            <a:solidFill>
              <a:srgbClr val="FCAE3B"/>
            </a:solidFill>
            <a:prstDash val="solid"/>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122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1C2558E6-C1C1-C557-CAD0-7600CF1CAC75}"/>
              </a:ext>
            </a:extLst>
          </p:cNvPr>
          <p:cNvSpPr/>
          <p:nvPr/>
        </p:nvSpPr>
        <p:spPr>
          <a:xfrm>
            <a:off x="2451183" y="3083248"/>
            <a:ext cx="694573" cy="484450"/>
          </a:xfrm>
          <a:custGeom>
            <a:avLst/>
            <a:gdLst>
              <a:gd name="connsiteX0" fmla="*/ 986790 w 986790"/>
              <a:gd name="connsiteY0" fmla="*/ 320040 h 643890"/>
              <a:gd name="connsiteX1" fmla="*/ 605790 w 986790"/>
              <a:gd name="connsiteY1" fmla="*/ 0 h 643890"/>
              <a:gd name="connsiteX2" fmla="*/ 541020 w 986790"/>
              <a:gd name="connsiteY2" fmla="*/ 7620 h 643890"/>
              <a:gd name="connsiteX3" fmla="*/ 495300 w 986790"/>
              <a:gd name="connsiteY3" fmla="*/ 41910 h 643890"/>
              <a:gd name="connsiteX4" fmla="*/ 407670 w 986790"/>
              <a:gd name="connsiteY4" fmla="*/ 45720 h 643890"/>
              <a:gd name="connsiteX5" fmla="*/ 342900 w 986790"/>
              <a:gd name="connsiteY5" fmla="*/ 76200 h 643890"/>
              <a:gd name="connsiteX6" fmla="*/ 278130 w 986790"/>
              <a:gd name="connsiteY6" fmla="*/ 91440 h 643890"/>
              <a:gd name="connsiteX7" fmla="*/ 213360 w 986790"/>
              <a:gd name="connsiteY7" fmla="*/ 99060 h 643890"/>
              <a:gd name="connsiteX8" fmla="*/ 148590 w 986790"/>
              <a:gd name="connsiteY8" fmla="*/ 167640 h 643890"/>
              <a:gd name="connsiteX9" fmla="*/ 83820 w 986790"/>
              <a:gd name="connsiteY9" fmla="*/ 274320 h 643890"/>
              <a:gd name="connsiteX10" fmla="*/ 64770 w 986790"/>
              <a:gd name="connsiteY10" fmla="*/ 342900 h 643890"/>
              <a:gd name="connsiteX11" fmla="*/ 76200 w 986790"/>
              <a:gd name="connsiteY11" fmla="*/ 403860 h 643890"/>
              <a:gd name="connsiteX12" fmla="*/ 80010 w 986790"/>
              <a:gd name="connsiteY12" fmla="*/ 441960 h 643890"/>
              <a:gd name="connsiteX13" fmla="*/ 53340 w 986790"/>
              <a:gd name="connsiteY13" fmla="*/ 476250 h 643890"/>
              <a:gd name="connsiteX14" fmla="*/ 15240 w 986790"/>
              <a:gd name="connsiteY14" fmla="*/ 521970 h 643890"/>
              <a:gd name="connsiteX15" fmla="*/ 0 w 986790"/>
              <a:gd name="connsiteY15" fmla="*/ 643890 h 643890"/>
              <a:gd name="connsiteX16" fmla="*/ 0 w 986790"/>
              <a:gd name="connsiteY16" fmla="*/ 643890 h 643890"/>
              <a:gd name="connsiteX0" fmla="*/ 986790 w 986790"/>
              <a:gd name="connsiteY0" fmla="*/ 320040 h 643890"/>
              <a:gd name="connsiteX1" fmla="*/ 605790 w 986790"/>
              <a:gd name="connsiteY1" fmla="*/ 0 h 643890"/>
              <a:gd name="connsiteX2" fmla="*/ 541020 w 986790"/>
              <a:gd name="connsiteY2" fmla="*/ 7620 h 643890"/>
              <a:gd name="connsiteX3" fmla="*/ 495300 w 986790"/>
              <a:gd name="connsiteY3" fmla="*/ 41910 h 643890"/>
              <a:gd name="connsiteX4" fmla="*/ 407670 w 986790"/>
              <a:gd name="connsiteY4" fmla="*/ 45720 h 643890"/>
              <a:gd name="connsiteX5" fmla="*/ 342900 w 986790"/>
              <a:gd name="connsiteY5" fmla="*/ 76200 h 643890"/>
              <a:gd name="connsiteX6" fmla="*/ 278130 w 986790"/>
              <a:gd name="connsiteY6" fmla="*/ 91440 h 643890"/>
              <a:gd name="connsiteX7" fmla="*/ 213360 w 986790"/>
              <a:gd name="connsiteY7" fmla="*/ 99060 h 643890"/>
              <a:gd name="connsiteX8" fmla="*/ 148590 w 986790"/>
              <a:gd name="connsiteY8" fmla="*/ 167640 h 643890"/>
              <a:gd name="connsiteX9" fmla="*/ 76200 w 986790"/>
              <a:gd name="connsiteY9" fmla="*/ 268605 h 643890"/>
              <a:gd name="connsiteX10" fmla="*/ 64770 w 986790"/>
              <a:gd name="connsiteY10" fmla="*/ 342900 h 643890"/>
              <a:gd name="connsiteX11" fmla="*/ 76200 w 986790"/>
              <a:gd name="connsiteY11" fmla="*/ 403860 h 643890"/>
              <a:gd name="connsiteX12" fmla="*/ 80010 w 986790"/>
              <a:gd name="connsiteY12" fmla="*/ 441960 h 643890"/>
              <a:gd name="connsiteX13" fmla="*/ 53340 w 986790"/>
              <a:gd name="connsiteY13" fmla="*/ 476250 h 643890"/>
              <a:gd name="connsiteX14" fmla="*/ 15240 w 986790"/>
              <a:gd name="connsiteY14" fmla="*/ 521970 h 643890"/>
              <a:gd name="connsiteX15" fmla="*/ 0 w 986790"/>
              <a:gd name="connsiteY15" fmla="*/ 643890 h 643890"/>
              <a:gd name="connsiteX16" fmla="*/ 0 w 986790"/>
              <a:gd name="connsiteY16" fmla="*/ 643890 h 643890"/>
              <a:gd name="connsiteX0" fmla="*/ 986790 w 986790"/>
              <a:gd name="connsiteY0" fmla="*/ 320040 h 643890"/>
              <a:gd name="connsiteX1" fmla="*/ 605790 w 986790"/>
              <a:gd name="connsiteY1" fmla="*/ 0 h 643890"/>
              <a:gd name="connsiteX2" fmla="*/ 541020 w 986790"/>
              <a:gd name="connsiteY2" fmla="*/ 7620 h 643890"/>
              <a:gd name="connsiteX3" fmla="*/ 495300 w 986790"/>
              <a:gd name="connsiteY3" fmla="*/ 41910 h 643890"/>
              <a:gd name="connsiteX4" fmla="*/ 407670 w 986790"/>
              <a:gd name="connsiteY4" fmla="*/ 45720 h 643890"/>
              <a:gd name="connsiteX5" fmla="*/ 342900 w 986790"/>
              <a:gd name="connsiteY5" fmla="*/ 76200 h 643890"/>
              <a:gd name="connsiteX6" fmla="*/ 278130 w 986790"/>
              <a:gd name="connsiteY6" fmla="*/ 91440 h 643890"/>
              <a:gd name="connsiteX7" fmla="*/ 213360 w 986790"/>
              <a:gd name="connsiteY7" fmla="*/ 99060 h 643890"/>
              <a:gd name="connsiteX8" fmla="*/ 131445 w 986790"/>
              <a:gd name="connsiteY8" fmla="*/ 165735 h 643890"/>
              <a:gd name="connsiteX9" fmla="*/ 76200 w 986790"/>
              <a:gd name="connsiteY9" fmla="*/ 268605 h 643890"/>
              <a:gd name="connsiteX10" fmla="*/ 64770 w 986790"/>
              <a:gd name="connsiteY10" fmla="*/ 342900 h 643890"/>
              <a:gd name="connsiteX11" fmla="*/ 76200 w 986790"/>
              <a:gd name="connsiteY11" fmla="*/ 403860 h 643890"/>
              <a:gd name="connsiteX12" fmla="*/ 80010 w 986790"/>
              <a:gd name="connsiteY12" fmla="*/ 441960 h 643890"/>
              <a:gd name="connsiteX13" fmla="*/ 53340 w 986790"/>
              <a:gd name="connsiteY13" fmla="*/ 476250 h 643890"/>
              <a:gd name="connsiteX14" fmla="*/ 15240 w 986790"/>
              <a:gd name="connsiteY14" fmla="*/ 521970 h 643890"/>
              <a:gd name="connsiteX15" fmla="*/ 0 w 986790"/>
              <a:gd name="connsiteY15" fmla="*/ 643890 h 643890"/>
              <a:gd name="connsiteX16" fmla="*/ 0 w 986790"/>
              <a:gd name="connsiteY16" fmla="*/ 643890 h 643890"/>
              <a:gd name="connsiteX0" fmla="*/ 986790 w 986790"/>
              <a:gd name="connsiteY0" fmla="*/ 320040 h 643890"/>
              <a:gd name="connsiteX1" fmla="*/ 605790 w 986790"/>
              <a:gd name="connsiteY1" fmla="*/ 0 h 643890"/>
              <a:gd name="connsiteX2" fmla="*/ 541020 w 986790"/>
              <a:gd name="connsiteY2" fmla="*/ 7620 h 643890"/>
              <a:gd name="connsiteX3" fmla="*/ 495300 w 986790"/>
              <a:gd name="connsiteY3" fmla="*/ 41910 h 643890"/>
              <a:gd name="connsiteX4" fmla="*/ 407670 w 986790"/>
              <a:gd name="connsiteY4" fmla="*/ 45720 h 643890"/>
              <a:gd name="connsiteX5" fmla="*/ 342900 w 986790"/>
              <a:gd name="connsiteY5" fmla="*/ 76200 h 643890"/>
              <a:gd name="connsiteX6" fmla="*/ 278130 w 986790"/>
              <a:gd name="connsiteY6" fmla="*/ 91440 h 643890"/>
              <a:gd name="connsiteX7" fmla="*/ 213360 w 986790"/>
              <a:gd name="connsiteY7" fmla="*/ 99060 h 643890"/>
              <a:gd name="connsiteX8" fmla="*/ 131445 w 986790"/>
              <a:gd name="connsiteY8" fmla="*/ 165735 h 643890"/>
              <a:gd name="connsiteX9" fmla="*/ 76200 w 986790"/>
              <a:gd name="connsiteY9" fmla="*/ 268605 h 643890"/>
              <a:gd name="connsiteX10" fmla="*/ 64770 w 986790"/>
              <a:gd name="connsiteY10" fmla="*/ 342900 h 643890"/>
              <a:gd name="connsiteX11" fmla="*/ 76200 w 986790"/>
              <a:gd name="connsiteY11" fmla="*/ 403860 h 643890"/>
              <a:gd name="connsiteX12" fmla="*/ 80010 w 986790"/>
              <a:gd name="connsiteY12" fmla="*/ 441960 h 643890"/>
              <a:gd name="connsiteX13" fmla="*/ 53340 w 986790"/>
              <a:gd name="connsiteY13" fmla="*/ 476250 h 643890"/>
              <a:gd name="connsiteX14" fmla="*/ 15240 w 986790"/>
              <a:gd name="connsiteY14" fmla="*/ 521970 h 643890"/>
              <a:gd name="connsiteX15" fmla="*/ 0 w 986790"/>
              <a:gd name="connsiteY15" fmla="*/ 643890 h 643890"/>
              <a:gd name="connsiteX16" fmla="*/ 0 w 986790"/>
              <a:gd name="connsiteY16" fmla="*/ 643890 h 643890"/>
              <a:gd name="connsiteX0" fmla="*/ 986790 w 986790"/>
              <a:gd name="connsiteY0" fmla="*/ 320040 h 643890"/>
              <a:gd name="connsiteX1" fmla="*/ 605790 w 986790"/>
              <a:gd name="connsiteY1" fmla="*/ 0 h 643890"/>
              <a:gd name="connsiteX2" fmla="*/ 541020 w 986790"/>
              <a:gd name="connsiteY2" fmla="*/ 7620 h 643890"/>
              <a:gd name="connsiteX3" fmla="*/ 495300 w 986790"/>
              <a:gd name="connsiteY3" fmla="*/ 41910 h 643890"/>
              <a:gd name="connsiteX4" fmla="*/ 407670 w 986790"/>
              <a:gd name="connsiteY4" fmla="*/ 45720 h 643890"/>
              <a:gd name="connsiteX5" fmla="*/ 342900 w 986790"/>
              <a:gd name="connsiteY5" fmla="*/ 76200 h 643890"/>
              <a:gd name="connsiteX6" fmla="*/ 278130 w 986790"/>
              <a:gd name="connsiteY6" fmla="*/ 91440 h 643890"/>
              <a:gd name="connsiteX7" fmla="*/ 213360 w 986790"/>
              <a:gd name="connsiteY7" fmla="*/ 99060 h 643890"/>
              <a:gd name="connsiteX8" fmla="*/ 114300 w 986790"/>
              <a:gd name="connsiteY8" fmla="*/ 192405 h 643890"/>
              <a:gd name="connsiteX9" fmla="*/ 76200 w 986790"/>
              <a:gd name="connsiteY9" fmla="*/ 268605 h 643890"/>
              <a:gd name="connsiteX10" fmla="*/ 64770 w 986790"/>
              <a:gd name="connsiteY10" fmla="*/ 342900 h 643890"/>
              <a:gd name="connsiteX11" fmla="*/ 76200 w 986790"/>
              <a:gd name="connsiteY11" fmla="*/ 403860 h 643890"/>
              <a:gd name="connsiteX12" fmla="*/ 80010 w 986790"/>
              <a:gd name="connsiteY12" fmla="*/ 441960 h 643890"/>
              <a:gd name="connsiteX13" fmla="*/ 53340 w 986790"/>
              <a:gd name="connsiteY13" fmla="*/ 476250 h 643890"/>
              <a:gd name="connsiteX14" fmla="*/ 15240 w 986790"/>
              <a:gd name="connsiteY14" fmla="*/ 521970 h 643890"/>
              <a:gd name="connsiteX15" fmla="*/ 0 w 986790"/>
              <a:gd name="connsiteY15" fmla="*/ 643890 h 643890"/>
              <a:gd name="connsiteX16" fmla="*/ 0 w 986790"/>
              <a:gd name="connsiteY16" fmla="*/ 643890 h 643890"/>
              <a:gd name="connsiteX0" fmla="*/ 986790 w 986790"/>
              <a:gd name="connsiteY0" fmla="*/ 320040 h 643890"/>
              <a:gd name="connsiteX1" fmla="*/ 605790 w 986790"/>
              <a:gd name="connsiteY1" fmla="*/ 0 h 643890"/>
              <a:gd name="connsiteX2" fmla="*/ 541020 w 986790"/>
              <a:gd name="connsiteY2" fmla="*/ 7620 h 643890"/>
              <a:gd name="connsiteX3" fmla="*/ 495300 w 986790"/>
              <a:gd name="connsiteY3" fmla="*/ 41910 h 643890"/>
              <a:gd name="connsiteX4" fmla="*/ 407670 w 986790"/>
              <a:gd name="connsiteY4" fmla="*/ 45720 h 643890"/>
              <a:gd name="connsiteX5" fmla="*/ 342900 w 986790"/>
              <a:gd name="connsiteY5" fmla="*/ 76200 h 643890"/>
              <a:gd name="connsiteX6" fmla="*/ 278130 w 986790"/>
              <a:gd name="connsiteY6" fmla="*/ 91440 h 643890"/>
              <a:gd name="connsiteX7" fmla="*/ 213360 w 986790"/>
              <a:gd name="connsiteY7" fmla="*/ 99060 h 643890"/>
              <a:gd name="connsiteX8" fmla="*/ 114300 w 986790"/>
              <a:gd name="connsiteY8" fmla="*/ 192405 h 643890"/>
              <a:gd name="connsiteX9" fmla="*/ 76200 w 986790"/>
              <a:gd name="connsiteY9" fmla="*/ 268605 h 643890"/>
              <a:gd name="connsiteX10" fmla="*/ 64770 w 986790"/>
              <a:gd name="connsiteY10" fmla="*/ 342900 h 643890"/>
              <a:gd name="connsiteX11" fmla="*/ 76200 w 986790"/>
              <a:gd name="connsiteY11" fmla="*/ 403860 h 643890"/>
              <a:gd name="connsiteX12" fmla="*/ 80010 w 986790"/>
              <a:gd name="connsiteY12" fmla="*/ 441960 h 643890"/>
              <a:gd name="connsiteX13" fmla="*/ 53340 w 986790"/>
              <a:gd name="connsiteY13" fmla="*/ 476250 h 643890"/>
              <a:gd name="connsiteX14" fmla="*/ 15240 w 986790"/>
              <a:gd name="connsiteY14" fmla="*/ 521970 h 643890"/>
              <a:gd name="connsiteX15" fmla="*/ 0 w 986790"/>
              <a:gd name="connsiteY15" fmla="*/ 643890 h 643890"/>
              <a:gd name="connsiteX16" fmla="*/ 0 w 986790"/>
              <a:gd name="connsiteY16" fmla="*/ 643890 h 643890"/>
              <a:gd name="connsiteX0" fmla="*/ 986790 w 986790"/>
              <a:gd name="connsiteY0" fmla="*/ 320040 h 643890"/>
              <a:gd name="connsiteX1" fmla="*/ 605790 w 986790"/>
              <a:gd name="connsiteY1" fmla="*/ 0 h 643890"/>
              <a:gd name="connsiteX2" fmla="*/ 541020 w 986790"/>
              <a:gd name="connsiteY2" fmla="*/ 7620 h 643890"/>
              <a:gd name="connsiteX3" fmla="*/ 495300 w 986790"/>
              <a:gd name="connsiteY3" fmla="*/ 41910 h 643890"/>
              <a:gd name="connsiteX4" fmla="*/ 407670 w 986790"/>
              <a:gd name="connsiteY4" fmla="*/ 45720 h 643890"/>
              <a:gd name="connsiteX5" fmla="*/ 342900 w 986790"/>
              <a:gd name="connsiteY5" fmla="*/ 76200 h 643890"/>
              <a:gd name="connsiteX6" fmla="*/ 278130 w 986790"/>
              <a:gd name="connsiteY6" fmla="*/ 91440 h 643890"/>
              <a:gd name="connsiteX7" fmla="*/ 213360 w 986790"/>
              <a:gd name="connsiteY7" fmla="*/ 99060 h 643890"/>
              <a:gd name="connsiteX8" fmla="*/ 114300 w 986790"/>
              <a:gd name="connsiteY8" fmla="*/ 192405 h 643890"/>
              <a:gd name="connsiteX9" fmla="*/ 76200 w 986790"/>
              <a:gd name="connsiteY9" fmla="*/ 268605 h 643890"/>
              <a:gd name="connsiteX10" fmla="*/ 64770 w 986790"/>
              <a:gd name="connsiteY10" fmla="*/ 342900 h 643890"/>
              <a:gd name="connsiteX11" fmla="*/ 76200 w 986790"/>
              <a:gd name="connsiteY11" fmla="*/ 403860 h 643890"/>
              <a:gd name="connsiteX12" fmla="*/ 80010 w 986790"/>
              <a:gd name="connsiteY12" fmla="*/ 441960 h 643890"/>
              <a:gd name="connsiteX13" fmla="*/ 53340 w 986790"/>
              <a:gd name="connsiteY13" fmla="*/ 476250 h 643890"/>
              <a:gd name="connsiteX14" fmla="*/ 15240 w 986790"/>
              <a:gd name="connsiteY14" fmla="*/ 521970 h 643890"/>
              <a:gd name="connsiteX15" fmla="*/ 0 w 986790"/>
              <a:gd name="connsiteY15" fmla="*/ 643890 h 643890"/>
              <a:gd name="connsiteX16" fmla="*/ 0 w 986790"/>
              <a:gd name="connsiteY16" fmla="*/ 643890 h 643890"/>
              <a:gd name="connsiteX0" fmla="*/ 986790 w 986790"/>
              <a:gd name="connsiteY0" fmla="*/ 320040 h 643890"/>
              <a:gd name="connsiteX1" fmla="*/ 605790 w 986790"/>
              <a:gd name="connsiteY1" fmla="*/ 0 h 643890"/>
              <a:gd name="connsiteX2" fmla="*/ 541020 w 986790"/>
              <a:gd name="connsiteY2" fmla="*/ 7620 h 643890"/>
              <a:gd name="connsiteX3" fmla="*/ 495300 w 986790"/>
              <a:gd name="connsiteY3" fmla="*/ 41910 h 643890"/>
              <a:gd name="connsiteX4" fmla="*/ 407670 w 986790"/>
              <a:gd name="connsiteY4" fmla="*/ 45720 h 643890"/>
              <a:gd name="connsiteX5" fmla="*/ 342900 w 986790"/>
              <a:gd name="connsiteY5" fmla="*/ 76200 h 643890"/>
              <a:gd name="connsiteX6" fmla="*/ 278130 w 986790"/>
              <a:gd name="connsiteY6" fmla="*/ 91440 h 643890"/>
              <a:gd name="connsiteX7" fmla="*/ 213360 w 986790"/>
              <a:gd name="connsiteY7" fmla="*/ 99060 h 643890"/>
              <a:gd name="connsiteX8" fmla="*/ 114300 w 986790"/>
              <a:gd name="connsiteY8" fmla="*/ 192405 h 643890"/>
              <a:gd name="connsiteX9" fmla="*/ 76200 w 986790"/>
              <a:gd name="connsiteY9" fmla="*/ 268605 h 643890"/>
              <a:gd name="connsiteX10" fmla="*/ 64770 w 986790"/>
              <a:gd name="connsiteY10" fmla="*/ 342900 h 643890"/>
              <a:gd name="connsiteX11" fmla="*/ 76200 w 986790"/>
              <a:gd name="connsiteY11" fmla="*/ 403860 h 643890"/>
              <a:gd name="connsiteX12" fmla="*/ 80010 w 986790"/>
              <a:gd name="connsiteY12" fmla="*/ 441960 h 643890"/>
              <a:gd name="connsiteX13" fmla="*/ 53340 w 986790"/>
              <a:gd name="connsiteY13" fmla="*/ 476250 h 643890"/>
              <a:gd name="connsiteX14" fmla="*/ 15240 w 986790"/>
              <a:gd name="connsiteY14" fmla="*/ 521970 h 643890"/>
              <a:gd name="connsiteX15" fmla="*/ 0 w 986790"/>
              <a:gd name="connsiteY15" fmla="*/ 643890 h 643890"/>
              <a:gd name="connsiteX16" fmla="*/ 0 w 986790"/>
              <a:gd name="connsiteY16" fmla="*/ 643890 h 643890"/>
              <a:gd name="connsiteX0" fmla="*/ 986790 w 986790"/>
              <a:gd name="connsiteY0" fmla="*/ 320040 h 643890"/>
              <a:gd name="connsiteX1" fmla="*/ 605790 w 986790"/>
              <a:gd name="connsiteY1" fmla="*/ 0 h 643890"/>
              <a:gd name="connsiteX2" fmla="*/ 541020 w 986790"/>
              <a:gd name="connsiteY2" fmla="*/ 7620 h 643890"/>
              <a:gd name="connsiteX3" fmla="*/ 495300 w 986790"/>
              <a:gd name="connsiteY3" fmla="*/ 41910 h 643890"/>
              <a:gd name="connsiteX4" fmla="*/ 407670 w 986790"/>
              <a:gd name="connsiteY4" fmla="*/ 45720 h 643890"/>
              <a:gd name="connsiteX5" fmla="*/ 342900 w 986790"/>
              <a:gd name="connsiteY5" fmla="*/ 76200 h 643890"/>
              <a:gd name="connsiteX6" fmla="*/ 278130 w 986790"/>
              <a:gd name="connsiteY6" fmla="*/ 91440 h 643890"/>
              <a:gd name="connsiteX7" fmla="*/ 213360 w 986790"/>
              <a:gd name="connsiteY7" fmla="*/ 99060 h 643890"/>
              <a:gd name="connsiteX8" fmla="*/ 114300 w 986790"/>
              <a:gd name="connsiteY8" fmla="*/ 192405 h 643890"/>
              <a:gd name="connsiteX9" fmla="*/ 76200 w 986790"/>
              <a:gd name="connsiteY9" fmla="*/ 268605 h 643890"/>
              <a:gd name="connsiteX10" fmla="*/ 64770 w 986790"/>
              <a:gd name="connsiteY10" fmla="*/ 342900 h 643890"/>
              <a:gd name="connsiteX11" fmla="*/ 76200 w 986790"/>
              <a:gd name="connsiteY11" fmla="*/ 403860 h 643890"/>
              <a:gd name="connsiteX12" fmla="*/ 80010 w 986790"/>
              <a:gd name="connsiteY12" fmla="*/ 441960 h 643890"/>
              <a:gd name="connsiteX13" fmla="*/ 53340 w 986790"/>
              <a:gd name="connsiteY13" fmla="*/ 476250 h 643890"/>
              <a:gd name="connsiteX14" fmla="*/ 15240 w 986790"/>
              <a:gd name="connsiteY14" fmla="*/ 521970 h 643890"/>
              <a:gd name="connsiteX15" fmla="*/ 0 w 986790"/>
              <a:gd name="connsiteY15" fmla="*/ 643890 h 643890"/>
              <a:gd name="connsiteX16" fmla="*/ 0 w 986790"/>
              <a:gd name="connsiteY16" fmla="*/ 643890 h 643890"/>
              <a:gd name="connsiteX0" fmla="*/ 986790 w 986790"/>
              <a:gd name="connsiteY0" fmla="*/ 320040 h 643890"/>
              <a:gd name="connsiteX1" fmla="*/ 605790 w 986790"/>
              <a:gd name="connsiteY1" fmla="*/ 0 h 643890"/>
              <a:gd name="connsiteX2" fmla="*/ 541020 w 986790"/>
              <a:gd name="connsiteY2" fmla="*/ 7620 h 643890"/>
              <a:gd name="connsiteX3" fmla="*/ 495300 w 986790"/>
              <a:gd name="connsiteY3" fmla="*/ 41910 h 643890"/>
              <a:gd name="connsiteX4" fmla="*/ 407670 w 986790"/>
              <a:gd name="connsiteY4" fmla="*/ 45720 h 643890"/>
              <a:gd name="connsiteX5" fmla="*/ 342900 w 986790"/>
              <a:gd name="connsiteY5" fmla="*/ 76200 h 643890"/>
              <a:gd name="connsiteX6" fmla="*/ 278130 w 986790"/>
              <a:gd name="connsiteY6" fmla="*/ 91440 h 643890"/>
              <a:gd name="connsiteX7" fmla="*/ 213360 w 986790"/>
              <a:gd name="connsiteY7" fmla="*/ 99060 h 643890"/>
              <a:gd name="connsiteX8" fmla="*/ 114300 w 986790"/>
              <a:gd name="connsiteY8" fmla="*/ 192405 h 643890"/>
              <a:gd name="connsiteX9" fmla="*/ 76200 w 986790"/>
              <a:gd name="connsiteY9" fmla="*/ 268605 h 643890"/>
              <a:gd name="connsiteX10" fmla="*/ 72390 w 986790"/>
              <a:gd name="connsiteY10" fmla="*/ 342900 h 643890"/>
              <a:gd name="connsiteX11" fmla="*/ 76200 w 986790"/>
              <a:gd name="connsiteY11" fmla="*/ 403860 h 643890"/>
              <a:gd name="connsiteX12" fmla="*/ 80010 w 986790"/>
              <a:gd name="connsiteY12" fmla="*/ 441960 h 643890"/>
              <a:gd name="connsiteX13" fmla="*/ 53340 w 986790"/>
              <a:gd name="connsiteY13" fmla="*/ 476250 h 643890"/>
              <a:gd name="connsiteX14" fmla="*/ 15240 w 986790"/>
              <a:gd name="connsiteY14" fmla="*/ 521970 h 643890"/>
              <a:gd name="connsiteX15" fmla="*/ 0 w 986790"/>
              <a:gd name="connsiteY15" fmla="*/ 643890 h 643890"/>
              <a:gd name="connsiteX16" fmla="*/ 0 w 986790"/>
              <a:gd name="connsiteY16" fmla="*/ 643890 h 643890"/>
              <a:gd name="connsiteX0" fmla="*/ 986790 w 986790"/>
              <a:gd name="connsiteY0" fmla="*/ 320040 h 643890"/>
              <a:gd name="connsiteX1" fmla="*/ 605790 w 986790"/>
              <a:gd name="connsiteY1" fmla="*/ 0 h 643890"/>
              <a:gd name="connsiteX2" fmla="*/ 541020 w 986790"/>
              <a:gd name="connsiteY2" fmla="*/ 7620 h 643890"/>
              <a:gd name="connsiteX3" fmla="*/ 495300 w 986790"/>
              <a:gd name="connsiteY3" fmla="*/ 41910 h 643890"/>
              <a:gd name="connsiteX4" fmla="*/ 407670 w 986790"/>
              <a:gd name="connsiteY4" fmla="*/ 45720 h 643890"/>
              <a:gd name="connsiteX5" fmla="*/ 342900 w 986790"/>
              <a:gd name="connsiteY5" fmla="*/ 76200 h 643890"/>
              <a:gd name="connsiteX6" fmla="*/ 278130 w 986790"/>
              <a:gd name="connsiteY6" fmla="*/ 91440 h 643890"/>
              <a:gd name="connsiteX7" fmla="*/ 213360 w 986790"/>
              <a:gd name="connsiteY7" fmla="*/ 99060 h 643890"/>
              <a:gd name="connsiteX8" fmla="*/ 114300 w 986790"/>
              <a:gd name="connsiteY8" fmla="*/ 192405 h 643890"/>
              <a:gd name="connsiteX9" fmla="*/ 76200 w 986790"/>
              <a:gd name="connsiteY9" fmla="*/ 268605 h 643890"/>
              <a:gd name="connsiteX10" fmla="*/ 72390 w 986790"/>
              <a:gd name="connsiteY10" fmla="*/ 342900 h 643890"/>
              <a:gd name="connsiteX11" fmla="*/ 76200 w 986790"/>
              <a:gd name="connsiteY11" fmla="*/ 403860 h 643890"/>
              <a:gd name="connsiteX12" fmla="*/ 80010 w 986790"/>
              <a:gd name="connsiteY12" fmla="*/ 441960 h 643890"/>
              <a:gd name="connsiteX13" fmla="*/ 53340 w 986790"/>
              <a:gd name="connsiteY13" fmla="*/ 476250 h 643890"/>
              <a:gd name="connsiteX14" fmla="*/ 15240 w 986790"/>
              <a:gd name="connsiteY14" fmla="*/ 521970 h 643890"/>
              <a:gd name="connsiteX15" fmla="*/ 0 w 986790"/>
              <a:gd name="connsiteY15" fmla="*/ 643890 h 643890"/>
              <a:gd name="connsiteX16" fmla="*/ 0 w 986790"/>
              <a:gd name="connsiteY16" fmla="*/ 643890 h 643890"/>
              <a:gd name="connsiteX0" fmla="*/ 986790 w 986790"/>
              <a:gd name="connsiteY0" fmla="*/ 320040 h 643890"/>
              <a:gd name="connsiteX1" fmla="*/ 605790 w 986790"/>
              <a:gd name="connsiteY1" fmla="*/ 0 h 643890"/>
              <a:gd name="connsiteX2" fmla="*/ 541020 w 986790"/>
              <a:gd name="connsiteY2" fmla="*/ 7620 h 643890"/>
              <a:gd name="connsiteX3" fmla="*/ 495300 w 986790"/>
              <a:gd name="connsiteY3" fmla="*/ 41910 h 643890"/>
              <a:gd name="connsiteX4" fmla="*/ 407670 w 986790"/>
              <a:gd name="connsiteY4" fmla="*/ 45720 h 643890"/>
              <a:gd name="connsiteX5" fmla="*/ 342900 w 986790"/>
              <a:gd name="connsiteY5" fmla="*/ 76200 h 643890"/>
              <a:gd name="connsiteX6" fmla="*/ 278130 w 986790"/>
              <a:gd name="connsiteY6" fmla="*/ 91440 h 643890"/>
              <a:gd name="connsiteX7" fmla="*/ 192405 w 986790"/>
              <a:gd name="connsiteY7" fmla="*/ 116205 h 643890"/>
              <a:gd name="connsiteX8" fmla="*/ 114300 w 986790"/>
              <a:gd name="connsiteY8" fmla="*/ 192405 h 643890"/>
              <a:gd name="connsiteX9" fmla="*/ 76200 w 986790"/>
              <a:gd name="connsiteY9" fmla="*/ 268605 h 643890"/>
              <a:gd name="connsiteX10" fmla="*/ 72390 w 986790"/>
              <a:gd name="connsiteY10" fmla="*/ 342900 h 643890"/>
              <a:gd name="connsiteX11" fmla="*/ 76200 w 986790"/>
              <a:gd name="connsiteY11" fmla="*/ 403860 h 643890"/>
              <a:gd name="connsiteX12" fmla="*/ 80010 w 986790"/>
              <a:gd name="connsiteY12" fmla="*/ 441960 h 643890"/>
              <a:gd name="connsiteX13" fmla="*/ 53340 w 986790"/>
              <a:gd name="connsiteY13" fmla="*/ 476250 h 643890"/>
              <a:gd name="connsiteX14" fmla="*/ 15240 w 986790"/>
              <a:gd name="connsiteY14" fmla="*/ 521970 h 643890"/>
              <a:gd name="connsiteX15" fmla="*/ 0 w 986790"/>
              <a:gd name="connsiteY15" fmla="*/ 643890 h 643890"/>
              <a:gd name="connsiteX16" fmla="*/ 0 w 986790"/>
              <a:gd name="connsiteY16" fmla="*/ 643890 h 643890"/>
              <a:gd name="connsiteX0" fmla="*/ 986790 w 986790"/>
              <a:gd name="connsiteY0" fmla="*/ 320040 h 643890"/>
              <a:gd name="connsiteX1" fmla="*/ 605790 w 986790"/>
              <a:gd name="connsiteY1" fmla="*/ 0 h 643890"/>
              <a:gd name="connsiteX2" fmla="*/ 541020 w 986790"/>
              <a:gd name="connsiteY2" fmla="*/ 7620 h 643890"/>
              <a:gd name="connsiteX3" fmla="*/ 495300 w 986790"/>
              <a:gd name="connsiteY3" fmla="*/ 41910 h 643890"/>
              <a:gd name="connsiteX4" fmla="*/ 407670 w 986790"/>
              <a:gd name="connsiteY4" fmla="*/ 45720 h 643890"/>
              <a:gd name="connsiteX5" fmla="*/ 342900 w 986790"/>
              <a:gd name="connsiteY5" fmla="*/ 76200 h 643890"/>
              <a:gd name="connsiteX6" fmla="*/ 278130 w 986790"/>
              <a:gd name="connsiteY6" fmla="*/ 91440 h 643890"/>
              <a:gd name="connsiteX7" fmla="*/ 192405 w 986790"/>
              <a:gd name="connsiteY7" fmla="*/ 116205 h 643890"/>
              <a:gd name="connsiteX8" fmla="*/ 114300 w 986790"/>
              <a:gd name="connsiteY8" fmla="*/ 192405 h 643890"/>
              <a:gd name="connsiteX9" fmla="*/ 76200 w 986790"/>
              <a:gd name="connsiteY9" fmla="*/ 268605 h 643890"/>
              <a:gd name="connsiteX10" fmla="*/ 72390 w 986790"/>
              <a:gd name="connsiteY10" fmla="*/ 342900 h 643890"/>
              <a:gd name="connsiteX11" fmla="*/ 76200 w 986790"/>
              <a:gd name="connsiteY11" fmla="*/ 403860 h 643890"/>
              <a:gd name="connsiteX12" fmla="*/ 80010 w 986790"/>
              <a:gd name="connsiteY12" fmla="*/ 441960 h 643890"/>
              <a:gd name="connsiteX13" fmla="*/ 53340 w 986790"/>
              <a:gd name="connsiteY13" fmla="*/ 476250 h 643890"/>
              <a:gd name="connsiteX14" fmla="*/ 15240 w 986790"/>
              <a:gd name="connsiteY14" fmla="*/ 521970 h 643890"/>
              <a:gd name="connsiteX15" fmla="*/ 0 w 986790"/>
              <a:gd name="connsiteY15" fmla="*/ 643890 h 643890"/>
              <a:gd name="connsiteX16" fmla="*/ 0 w 986790"/>
              <a:gd name="connsiteY16" fmla="*/ 643890 h 643890"/>
              <a:gd name="connsiteX0" fmla="*/ 986790 w 986790"/>
              <a:gd name="connsiteY0" fmla="*/ 320040 h 643890"/>
              <a:gd name="connsiteX1" fmla="*/ 605790 w 986790"/>
              <a:gd name="connsiteY1" fmla="*/ 0 h 643890"/>
              <a:gd name="connsiteX2" fmla="*/ 541020 w 986790"/>
              <a:gd name="connsiteY2" fmla="*/ 7620 h 643890"/>
              <a:gd name="connsiteX3" fmla="*/ 495300 w 986790"/>
              <a:gd name="connsiteY3" fmla="*/ 41910 h 643890"/>
              <a:gd name="connsiteX4" fmla="*/ 407670 w 986790"/>
              <a:gd name="connsiteY4" fmla="*/ 45720 h 643890"/>
              <a:gd name="connsiteX5" fmla="*/ 342900 w 986790"/>
              <a:gd name="connsiteY5" fmla="*/ 76200 h 643890"/>
              <a:gd name="connsiteX6" fmla="*/ 278130 w 986790"/>
              <a:gd name="connsiteY6" fmla="*/ 91440 h 643890"/>
              <a:gd name="connsiteX7" fmla="*/ 192405 w 986790"/>
              <a:gd name="connsiteY7" fmla="*/ 116205 h 643890"/>
              <a:gd name="connsiteX8" fmla="*/ 114300 w 986790"/>
              <a:gd name="connsiteY8" fmla="*/ 192405 h 643890"/>
              <a:gd name="connsiteX9" fmla="*/ 76200 w 986790"/>
              <a:gd name="connsiteY9" fmla="*/ 268605 h 643890"/>
              <a:gd name="connsiteX10" fmla="*/ 72390 w 986790"/>
              <a:gd name="connsiteY10" fmla="*/ 342900 h 643890"/>
              <a:gd name="connsiteX11" fmla="*/ 76200 w 986790"/>
              <a:gd name="connsiteY11" fmla="*/ 403860 h 643890"/>
              <a:gd name="connsiteX12" fmla="*/ 80010 w 986790"/>
              <a:gd name="connsiteY12" fmla="*/ 441960 h 643890"/>
              <a:gd name="connsiteX13" fmla="*/ 53340 w 986790"/>
              <a:gd name="connsiteY13" fmla="*/ 476250 h 643890"/>
              <a:gd name="connsiteX14" fmla="*/ 15240 w 986790"/>
              <a:gd name="connsiteY14" fmla="*/ 521970 h 643890"/>
              <a:gd name="connsiteX15" fmla="*/ 0 w 986790"/>
              <a:gd name="connsiteY15" fmla="*/ 643890 h 643890"/>
              <a:gd name="connsiteX16" fmla="*/ 0 w 986790"/>
              <a:gd name="connsiteY16" fmla="*/ 643890 h 643890"/>
              <a:gd name="connsiteX0" fmla="*/ 986790 w 986790"/>
              <a:gd name="connsiteY0" fmla="*/ 320040 h 643890"/>
              <a:gd name="connsiteX1" fmla="*/ 605790 w 986790"/>
              <a:gd name="connsiteY1" fmla="*/ 0 h 643890"/>
              <a:gd name="connsiteX2" fmla="*/ 541020 w 986790"/>
              <a:gd name="connsiteY2" fmla="*/ 7620 h 643890"/>
              <a:gd name="connsiteX3" fmla="*/ 495300 w 986790"/>
              <a:gd name="connsiteY3" fmla="*/ 41910 h 643890"/>
              <a:gd name="connsiteX4" fmla="*/ 413385 w 986790"/>
              <a:gd name="connsiteY4" fmla="*/ 59055 h 643890"/>
              <a:gd name="connsiteX5" fmla="*/ 342900 w 986790"/>
              <a:gd name="connsiteY5" fmla="*/ 76200 h 643890"/>
              <a:gd name="connsiteX6" fmla="*/ 278130 w 986790"/>
              <a:gd name="connsiteY6" fmla="*/ 91440 h 643890"/>
              <a:gd name="connsiteX7" fmla="*/ 192405 w 986790"/>
              <a:gd name="connsiteY7" fmla="*/ 116205 h 643890"/>
              <a:gd name="connsiteX8" fmla="*/ 114300 w 986790"/>
              <a:gd name="connsiteY8" fmla="*/ 192405 h 643890"/>
              <a:gd name="connsiteX9" fmla="*/ 76200 w 986790"/>
              <a:gd name="connsiteY9" fmla="*/ 268605 h 643890"/>
              <a:gd name="connsiteX10" fmla="*/ 72390 w 986790"/>
              <a:gd name="connsiteY10" fmla="*/ 342900 h 643890"/>
              <a:gd name="connsiteX11" fmla="*/ 76200 w 986790"/>
              <a:gd name="connsiteY11" fmla="*/ 403860 h 643890"/>
              <a:gd name="connsiteX12" fmla="*/ 80010 w 986790"/>
              <a:gd name="connsiteY12" fmla="*/ 441960 h 643890"/>
              <a:gd name="connsiteX13" fmla="*/ 53340 w 986790"/>
              <a:gd name="connsiteY13" fmla="*/ 476250 h 643890"/>
              <a:gd name="connsiteX14" fmla="*/ 15240 w 986790"/>
              <a:gd name="connsiteY14" fmla="*/ 521970 h 643890"/>
              <a:gd name="connsiteX15" fmla="*/ 0 w 986790"/>
              <a:gd name="connsiteY15" fmla="*/ 643890 h 643890"/>
              <a:gd name="connsiteX16" fmla="*/ 0 w 986790"/>
              <a:gd name="connsiteY16" fmla="*/ 643890 h 643890"/>
              <a:gd name="connsiteX0" fmla="*/ 986790 w 986790"/>
              <a:gd name="connsiteY0" fmla="*/ 320040 h 643890"/>
              <a:gd name="connsiteX1" fmla="*/ 605790 w 986790"/>
              <a:gd name="connsiteY1" fmla="*/ 0 h 643890"/>
              <a:gd name="connsiteX2" fmla="*/ 541020 w 986790"/>
              <a:gd name="connsiteY2" fmla="*/ 7620 h 643890"/>
              <a:gd name="connsiteX3" fmla="*/ 495300 w 986790"/>
              <a:gd name="connsiteY3" fmla="*/ 41910 h 643890"/>
              <a:gd name="connsiteX4" fmla="*/ 413385 w 986790"/>
              <a:gd name="connsiteY4" fmla="*/ 59055 h 643890"/>
              <a:gd name="connsiteX5" fmla="*/ 342900 w 986790"/>
              <a:gd name="connsiteY5" fmla="*/ 76200 h 643890"/>
              <a:gd name="connsiteX6" fmla="*/ 278130 w 986790"/>
              <a:gd name="connsiteY6" fmla="*/ 91440 h 643890"/>
              <a:gd name="connsiteX7" fmla="*/ 192405 w 986790"/>
              <a:gd name="connsiteY7" fmla="*/ 116205 h 643890"/>
              <a:gd name="connsiteX8" fmla="*/ 114300 w 986790"/>
              <a:gd name="connsiteY8" fmla="*/ 192405 h 643890"/>
              <a:gd name="connsiteX9" fmla="*/ 76200 w 986790"/>
              <a:gd name="connsiteY9" fmla="*/ 268605 h 643890"/>
              <a:gd name="connsiteX10" fmla="*/ 72390 w 986790"/>
              <a:gd name="connsiteY10" fmla="*/ 342900 h 643890"/>
              <a:gd name="connsiteX11" fmla="*/ 76200 w 986790"/>
              <a:gd name="connsiteY11" fmla="*/ 403860 h 643890"/>
              <a:gd name="connsiteX12" fmla="*/ 80010 w 986790"/>
              <a:gd name="connsiteY12" fmla="*/ 441960 h 643890"/>
              <a:gd name="connsiteX13" fmla="*/ 53340 w 986790"/>
              <a:gd name="connsiteY13" fmla="*/ 476250 h 643890"/>
              <a:gd name="connsiteX14" fmla="*/ 15240 w 986790"/>
              <a:gd name="connsiteY14" fmla="*/ 521970 h 643890"/>
              <a:gd name="connsiteX15" fmla="*/ 0 w 986790"/>
              <a:gd name="connsiteY15" fmla="*/ 643890 h 643890"/>
              <a:gd name="connsiteX16" fmla="*/ 0 w 986790"/>
              <a:gd name="connsiteY16" fmla="*/ 643890 h 643890"/>
              <a:gd name="connsiteX0" fmla="*/ 986790 w 986790"/>
              <a:gd name="connsiteY0" fmla="*/ 320040 h 643890"/>
              <a:gd name="connsiteX1" fmla="*/ 605790 w 986790"/>
              <a:gd name="connsiteY1" fmla="*/ 0 h 643890"/>
              <a:gd name="connsiteX2" fmla="*/ 541020 w 986790"/>
              <a:gd name="connsiteY2" fmla="*/ 7620 h 643890"/>
              <a:gd name="connsiteX3" fmla="*/ 495300 w 986790"/>
              <a:gd name="connsiteY3" fmla="*/ 41910 h 643890"/>
              <a:gd name="connsiteX4" fmla="*/ 413385 w 986790"/>
              <a:gd name="connsiteY4" fmla="*/ 59055 h 643890"/>
              <a:gd name="connsiteX5" fmla="*/ 342900 w 986790"/>
              <a:gd name="connsiteY5" fmla="*/ 76200 h 643890"/>
              <a:gd name="connsiteX6" fmla="*/ 278130 w 986790"/>
              <a:gd name="connsiteY6" fmla="*/ 91440 h 643890"/>
              <a:gd name="connsiteX7" fmla="*/ 192405 w 986790"/>
              <a:gd name="connsiteY7" fmla="*/ 116205 h 643890"/>
              <a:gd name="connsiteX8" fmla="*/ 114300 w 986790"/>
              <a:gd name="connsiteY8" fmla="*/ 192405 h 643890"/>
              <a:gd name="connsiteX9" fmla="*/ 76200 w 986790"/>
              <a:gd name="connsiteY9" fmla="*/ 268605 h 643890"/>
              <a:gd name="connsiteX10" fmla="*/ 72390 w 986790"/>
              <a:gd name="connsiteY10" fmla="*/ 342900 h 643890"/>
              <a:gd name="connsiteX11" fmla="*/ 76200 w 986790"/>
              <a:gd name="connsiteY11" fmla="*/ 403860 h 643890"/>
              <a:gd name="connsiteX12" fmla="*/ 80010 w 986790"/>
              <a:gd name="connsiteY12" fmla="*/ 441960 h 643890"/>
              <a:gd name="connsiteX13" fmla="*/ 53340 w 986790"/>
              <a:gd name="connsiteY13" fmla="*/ 476250 h 643890"/>
              <a:gd name="connsiteX14" fmla="*/ 15240 w 986790"/>
              <a:gd name="connsiteY14" fmla="*/ 521970 h 643890"/>
              <a:gd name="connsiteX15" fmla="*/ 0 w 986790"/>
              <a:gd name="connsiteY15" fmla="*/ 643890 h 643890"/>
              <a:gd name="connsiteX16" fmla="*/ 0 w 986790"/>
              <a:gd name="connsiteY16" fmla="*/ 643890 h 643890"/>
              <a:gd name="connsiteX0" fmla="*/ 986790 w 986790"/>
              <a:gd name="connsiteY0" fmla="*/ 320040 h 643890"/>
              <a:gd name="connsiteX1" fmla="*/ 605790 w 986790"/>
              <a:gd name="connsiteY1" fmla="*/ 0 h 643890"/>
              <a:gd name="connsiteX2" fmla="*/ 541020 w 986790"/>
              <a:gd name="connsiteY2" fmla="*/ 7620 h 643890"/>
              <a:gd name="connsiteX3" fmla="*/ 495300 w 986790"/>
              <a:gd name="connsiteY3" fmla="*/ 41910 h 643890"/>
              <a:gd name="connsiteX4" fmla="*/ 413385 w 986790"/>
              <a:gd name="connsiteY4" fmla="*/ 59055 h 643890"/>
              <a:gd name="connsiteX5" fmla="*/ 342900 w 986790"/>
              <a:gd name="connsiteY5" fmla="*/ 76200 h 643890"/>
              <a:gd name="connsiteX6" fmla="*/ 278130 w 986790"/>
              <a:gd name="connsiteY6" fmla="*/ 91440 h 643890"/>
              <a:gd name="connsiteX7" fmla="*/ 192405 w 986790"/>
              <a:gd name="connsiteY7" fmla="*/ 116205 h 643890"/>
              <a:gd name="connsiteX8" fmla="*/ 114300 w 986790"/>
              <a:gd name="connsiteY8" fmla="*/ 192405 h 643890"/>
              <a:gd name="connsiteX9" fmla="*/ 76200 w 986790"/>
              <a:gd name="connsiteY9" fmla="*/ 268605 h 643890"/>
              <a:gd name="connsiteX10" fmla="*/ 72390 w 986790"/>
              <a:gd name="connsiteY10" fmla="*/ 342900 h 643890"/>
              <a:gd name="connsiteX11" fmla="*/ 76200 w 986790"/>
              <a:gd name="connsiteY11" fmla="*/ 403860 h 643890"/>
              <a:gd name="connsiteX12" fmla="*/ 80010 w 986790"/>
              <a:gd name="connsiteY12" fmla="*/ 441960 h 643890"/>
              <a:gd name="connsiteX13" fmla="*/ 53340 w 986790"/>
              <a:gd name="connsiteY13" fmla="*/ 476250 h 643890"/>
              <a:gd name="connsiteX14" fmla="*/ 15240 w 986790"/>
              <a:gd name="connsiteY14" fmla="*/ 521970 h 643890"/>
              <a:gd name="connsiteX15" fmla="*/ 0 w 986790"/>
              <a:gd name="connsiteY15" fmla="*/ 643890 h 643890"/>
              <a:gd name="connsiteX16" fmla="*/ 0 w 986790"/>
              <a:gd name="connsiteY16" fmla="*/ 643890 h 643890"/>
              <a:gd name="connsiteX0" fmla="*/ 986790 w 986790"/>
              <a:gd name="connsiteY0" fmla="*/ 320040 h 643890"/>
              <a:gd name="connsiteX1" fmla="*/ 605790 w 986790"/>
              <a:gd name="connsiteY1" fmla="*/ 0 h 643890"/>
              <a:gd name="connsiteX2" fmla="*/ 541020 w 986790"/>
              <a:gd name="connsiteY2" fmla="*/ 7620 h 643890"/>
              <a:gd name="connsiteX3" fmla="*/ 413385 w 986790"/>
              <a:gd name="connsiteY3" fmla="*/ 59055 h 643890"/>
              <a:gd name="connsiteX4" fmla="*/ 342900 w 986790"/>
              <a:gd name="connsiteY4" fmla="*/ 76200 h 643890"/>
              <a:gd name="connsiteX5" fmla="*/ 278130 w 986790"/>
              <a:gd name="connsiteY5" fmla="*/ 91440 h 643890"/>
              <a:gd name="connsiteX6" fmla="*/ 192405 w 986790"/>
              <a:gd name="connsiteY6" fmla="*/ 116205 h 643890"/>
              <a:gd name="connsiteX7" fmla="*/ 114300 w 986790"/>
              <a:gd name="connsiteY7" fmla="*/ 192405 h 643890"/>
              <a:gd name="connsiteX8" fmla="*/ 76200 w 986790"/>
              <a:gd name="connsiteY8" fmla="*/ 268605 h 643890"/>
              <a:gd name="connsiteX9" fmla="*/ 72390 w 986790"/>
              <a:gd name="connsiteY9" fmla="*/ 342900 h 643890"/>
              <a:gd name="connsiteX10" fmla="*/ 76200 w 986790"/>
              <a:gd name="connsiteY10" fmla="*/ 403860 h 643890"/>
              <a:gd name="connsiteX11" fmla="*/ 80010 w 986790"/>
              <a:gd name="connsiteY11" fmla="*/ 441960 h 643890"/>
              <a:gd name="connsiteX12" fmla="*/ 53340 w 986790"/>
              <a:gd name="connsiteY12" fmla="*/ 476250 h 643890"/>
              <a:gd name="connsiteX13" fmla="*/ 15240 w 986790"/>
              <a:gd name="connsiteY13" fmla="*/ 521970 h 643890"/>
              <a:gd name="connsiteX14" fmla="*/ 0 w 986790"/>
              <a:gd name="connsiteY14" fmla="*/ 643890 h 643890"/>
              <a:gd name="connsiteX15" fmla="*/ 0 w 986790"/>
              <a:gd name="connsiteY15" fmla="*/ 643890 h 643890"/>
              <a:gd name="connsiteX0" fmla="*/ 986790 w 986790"/>
              <a:gd name="connsiteY0" fmla="*/ 320040 h 643890"/>
              <a:gd name="connsiteX1" fmla="*/ 605790 w 986790"/>
              <a:gd name="connsiteY1" fmla="*/ 0 h 643890"/>
              <a:gd name="connsiteX2" fmla="*/ 541020 w 986790"/>
              <a:gd name="connsiteY2" fmla="*/ 7620 h 643890"/>
              <a:gd name="connsiteX3" fmla="*/ 342900 w 986790"/>
              <a:gd name="connsiteY3" fmla="*/ 76200 h 643890"/>
              <a:gd name="connsiteX4" fmla="*/ 278130 w 986790"/>
              <a:gd name="connsiteY4" fmla="*/ 91440 h 643890"/>
              <a:gd name="connsiteX5" fmla="*/ 192405 w 986790"/>
              <a:gd name="connsiteY5" fmla="*/ 116205 h 643890"/>
              <a:gd name="connsiteX6" fmla="*/ 114300 w 986790"/>
              <a:gd name="connsiteY6" fmla="*/ 192405 h 643890"/>
              <a:gd name="connsiteX7" fmla="*/ 76200 w 986790"/>
              <a:gd name="connsiteY7" fmla="*/ 268605 h 643890"/>
              <a:gd name="connsiteX8" fmla="*/ 72390 w 986790"/>
              <a:gd name="connsiteY8" fmla="*/ 342900 h 643890"/>
              <a:gd name="connsiteX9" fmla="*/ 76200 w 986790"/>
              <a:gd name="connsiteY9" fmla="*/ 403860 h 643890"/>
              <a:gd name="connsiteX10" fmla="*/ 80010 w 986790"/>
              <a:gd name="connsiteY10" fmla="*/ 441960 h 643890"/>
              <a:gd name="connsiteX11" fmla="*/ 53340 w 986790"/>
              <a:gd name="connsiteY11" fmla="*/ 476250 h 643890"/>
              <a:gd name="connsiteX12" fmla="*/ 15240 w 986790"/>
              <a:gd name="connsiteY12" fmla="*/ 521970 h 643890"/>
              <a:gd name="connsiteX13" fmla="*/ 0 w 986790"/>
              <a:gd name="connsiteY13" fmla="*/ 643890 h 643890"/>
              <a:gd name="connsiteX14" fmla="*/ 0 w 986790"/>
              <a:gd name="connsiteY14" fmla="*/ 643890 h 643890"/>
              <a:gd name="connsiteX0" fmla="*/ 986790 w 986790"/>
              <a:gd name="connsiteY0" fmla="*/ 320040 h 643890"/>
              <a:gd name="connsiteX1" fmla="*/ 605790 w 986790"/>
              <a:gd name="connsiteY1" fmla="*/ 0 h 643890"/>
              <a:gd name="connsiteX2" fmla="*/ 541020 w 986790"/>
              <a:gd name="connsiteY2" fmla="*/ 7620 h 643890"/>
              <a:gd name="connsiteX3" fmla="*/ 278130 w 986790"/>
              <a:gd name="connsiteY3" fmla="*/ 91440 h 643890"/>
              <a:gd name="connsiteX4" fmla="*/ 192405 w 986790"/>
              <a:gd name="connsiteY4" fmla="*/ 116205 h 643890"/>
              <a:gd name="connsiteX5" fmla="*/ 114300 w 986790"/>
              <a:gd name="connsiteY5" fmla="*/ 192405 h 643890"/>
              <a:gd name="connsiteX6" fmla="*/ 76200 w 986790"/>
              <a:gd name="connsiteY6" fmla="*/ 268605 h 643890"/>
              <a:gd name="connsiteX7" fmla="*/ 72390 w 986790"/>
              <a:gd name="connsiteY7" fmla="*/ 342900 h 643890"/>
              <a:gd name="connsiteX8" fmla="*/ 76200 w 986790"/>
              <a:gd name="connsiteY8" fmla="*/ 403860 h 643890"/>
              <a:gd name="connsiteX9" fmla="*/ 80010 w 986790"/>
              <a:gd name="connsiteY9" fmla="*/ 441960 h 643890"/>
              <a:gd name="connsiteX10" fmla="*/ 53340 w 986790"/>
              <a:gd name="connsiteY10" fmla="*/ 476250 h 643890"/>
              <a:gd name="connsiteX11" fmla="*/ 15240 w 986790"/>
              <a:gd name="connsiteY11" fmla="*/ 521970 h 643890"/>
              <a:gd name="connsiteX12" fmla="*/ 0 w 986790"/>
              <a:gd name="connsiteY12" fmla="*/ 643890 h 643890"/>
              <a:gd name="connsiteX13" fmla="*/ 0 w 986790"/>
              <a:gd name="connsiteY13" fmla="*/ 643890 h 643890"/>
              <a:gd name="connsiteX0" fmla="*/ 986790 w 986790"/>
              <a:gd name="connsiteY0" fmla="*/ 320040 h 643890"/>
              <a:gd name="connsiteX1" fmla="*/ 605790 w 986790"/>
              <a:gd name="connsiteY1" fmla="*/ 0 h 643890"/>
              <a:gd name="connsiteX2" fmla="*/ 560070 w 986790"/>
              <a:gd name="connsiteY2" fmla="*/ 3810 h 643890"/>
              <a:gd name="connsiteX3" fmla="*/ 278130 w 986790"/>
              <a:gd name="connsiteY3" fmla="*/ 91440 h 643890"/>
              <a:gd name="connsiteX4" fmla="*/ 192405 w 986790"/>
              <a:gd name="connsiteY4" fmla="*/ 116205 h 643890"/>
              <a:gd name="connsiteX5" fmla="*/ 114300 w 986790"/>
              <a:gd name="connsiteY5" fmla="*/ 192405 h 643890"/>
              <a:gd name="connsiteX6" fmla="*/ 76200 w 986790"/>
              <a:gd name="connsiteY6" fmla="*/ 268605 h 643890"/>
              <a:gd name="connsiteX7" fmla="*/ 72390 w 986790"/>
              <a:gd name="connsiteY7" fmla="*/ 342900 h 643890"/>
              <a:gd name="connsiteX8" fmla="*/ 76200 w 986790"/>
              <a:gd name="connsiteY8" fmla="*/ 403860 h 643890"/>
              <a:gd name="connsiteX9" fmla="*/ 80010 w 986790"/>
              <a:gd name="connsiteY9" fmla="*/ 441960 h 643890"/>
              <a:gd name="connsiteX10" fmla="*/ 53340 w 986790"/>
              <a:gd name="connsiteY10" fmla="*/ 476250 h 643890"/>
              <a:gd name="connsiteX11" fmla="*/ 15240 w 986790"/>
              <a:gd name="connsiteY11" fmla="*/ 521970 h 643890"/>
              <a:gd name="connsiteX12" fmla="*/ 0 w 986790"/>
              <a:gd name="connsiteY12" fmla="*/ 643890 h 643890"/>
              <a:gd name="connsiteX13" fmla="*/ 0 w 986790"/>
              <a:gd name="connsiteY13" fmla="*/ 643890 h 643890"/>
              <a:gd name="connsiteX0" fmla="*/ 986790 w 986790"/>
              <a:gd name="connsiteY0" fmla="*/ 320040 h 643890"/>
              <a:gd name="connsiteX1" fmla="*/ 605790 w 986790"/>
              <a:gd name="connsiteY1" fmla="*/ 0 h 643890"/>
              <a:gd name="connsiteX2" fmla="*/ 560070 w 986790"/>
              <a:gd name="connsiteY2" fmla="*/ 3810 h 643890"/>
              <a:gd name="connsiteX3" fmla="*/ 192405 w 986790"/>
              <a:gd name="connsiteY3" fmla="*/ 116205 h 643890"/>
              <a:gd name="connsiteX4" fmla="*/ 114300 w 986790"/>
              <a:gd name="connsiteY4" fmla="*/ 192405 h 643890"/>
              <a:gd name="connsiteX5" fmla="*/ 76200 w 986790"/>
              <a:gd name="connsiteY5" fmla="*/ 268605 h 643890"/>
              <a:gd name="connsiteX6" fmla="*/ 72390 w 986790"/>
              <a:gd name="connsiteY6" fmla="*/ 342900 h 643890"/>
              <a:gd name="connsiteX7" fmla="*/ 76200 w 986790"/>
              <a:gd name="connsiteY7" fmla="*/ 403860 h 643890"/>
              <a:gd name="connsiteX8" fmla="*/ 80010 w 986790"/>
              <a:gd name="connsiteY8" fmla="*/ 441960 h 643890"/>
              <a:gd name="connsiteX9" fmla="*/ 53340 w 986790"/>
              <a:gd name="connsiteY9" fmla="*/ 476250 h 643890"/>
              <a:gd name="connsiteX10" fmla="*/ 15240 w 986790"/>
              <a:gd name="connsiteY10" fmla="*/ 521970 h 643890"/>
              <a:gd name="connsiteX11" fmla="*/ 0 w 986790"/>
              <a:gd name="connsiteY11" fmla="*/ 643890 h 643890"/>
              <a:gd name="connsiteX12" fmla="*/ 0 w 986790"/>
              <a:gd name="connsiteY12" fmla="*/ 643890 h 643890"/>
              <a:gd name="connsiteX0" fmla="*/ 986790 w 986790"/>
              <a:gd name="connsiteY0" fmla="*/ 320040 h 643890"/>
              <a:gd name="connsiteX1" fmla="*/ 605790 w 986790"/>
              <a:gd name="connsiteY1" fmla="*/ 0 h 643890"/>
              <a:gd name="connsiteX2" fmla="*/ 560070 w 986790"/>
              <a:gd name="connsiteY2" fmla="*/ 3810 h 643890"/>
              <a:gd name="connsiteX3" fmla="*/ 192405 w 986790"/>
              <a:gd name="connsiteY3" fmla="*/ 116205 h 643890"/>
              <a:gd name="connsiteX4" fmla="*/ 114300 w 986790"/>
              <a:gd name="connsiteY4" fmla="*/ 192405 h 643890"/>
              <a:gd name="connsiteX5" fmla="*/ 76200 w 986790"/>
              <a:gd name="connsiteY5" fmla="*/ 268605 h 643890"/>
              <a:gd name="connsiteX6" fmla="*/ 72390 w 986790"/>
              <a:gd name="connsiteY6" fmla="*/ 342900 h 643890"/>
              <a:gd name="connsiteX7" fmla="*/ 76200 w 986790"/>
              <a:gd name="connsiteY7" fmla="*/ 403860 h 643890"/>
              <a:gd name="connsiteX8" fmla="*/ 80010 w 986790"/>
              <a:gd name="connsiteY8" fmla="*/ 441960 h 643890"/>
              <a:gd name="connsiteX9" fmla="*/ 53340 w 986790"/>
              <a:gd name="connsiteY9" fmla="*/ 476250 h 643890"/>
              <a:gd name="connsiteX10" fmla="*/ 15240 w 986790"/>
              <a:gd name="connsiteY10" fmla="*/ 521970 h 643890"/>
              <a:gd name="connsiteX11" fmla="*/ 0 w 986790"/>
              <a:gd name="connsiteY11" fmla="*/ 643890 h 643890"/>
              <a:gd name="connsiteX12" fmla="*/ 0 w 986790"/>
              <a:gd name="connsiteY12" fmla="*/ 643890 h 6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790" h="643890">
                <a:moveTo>
                  <a:pt x="986790" y="320040"/>
                </a:moveTo>
                <a:lnTo>
                  <a:pt x="605790" y="0"/>
                </a:lnTo>
                <a:lnTo>
                  <a:pt x="560070" y="3810"/>
                </a:lnTo>
                <a:cubicBezTo>
                  <a:pt x="491173" y="23177"/>
                  <a:pt x="249555" y="84773"/>
                  <a:pt x="192405" y="116205"/>
                </a:cubicBezTo>
                <a:cubicBezTo>
                  <a:pt x="135255" y="147637"/>
                  <a:pt x="133667" y="167005"/>
                  <a:pt x="114300" y="192405"/>
                </a:cubicBezTo>
                <a:cubicBezTo>
                  <a:pt x="94933" y="217805"/>
                  <a:pt x="87313" y="239078"/>
                  <a:pt x="76200" y="268605"/>
                </a:cubicBezTo>
                <a:lnTo>
                  <a:pt x="72390" y="342900"/>
                </a:lnTo>
                <a:cubicBezTo>
                  <a:pt x="68580" y="367665"/>
                  <a:pt x="73660" y="387350"/>
                  <a:pt x="76200" y="403860"/>
                </a:cubicBezTo>
                <a:lnTo>
                  <a:pt x="80010" y="441960"/>
                </a:lnTo>
                <a:cubicBezTo>
                  <a:pt x="81280" y="454660"/>
                  <a:pt x="64135" y="462915"/>
                  <a:pt x="53340" y="476250"/>
                </a:cubicBezTo>
                <a:lnTo>
                  <a:pt x="15240" y="521970"/>
                </a:lnTo>
                <a:lnTo>
                  <a:pt x="0" y="643890"/>
                </a:lnTo>
                <a:lnTo>
                  <a:pt x="0" y="643890"/>
                </a:lnTo>
              </a:path>
            </a:pathLst>
          </a:custGeom>
          <a:noFill/>
          <a:ln w="25400" cap="flat" cmpd="sng" algn="ctr">
            <a:solidFill>
              <a:srgbClr val="FCAE3B"/>
            </a:solidFill>
            <a:prstDash val="solid"/>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122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F2BB3BD4-FEA0-C61D-5F71-C41775A19307}"/>
              </a:ext>
            </a:extLst>
          </p:cNvPr>
          <p:cNvSpPr/>
          <p:nvPr/>
        </p:nvSpPr>
        <p:spPr>
          <a:xfrm>
            <a:off x="2364832" y="3621547"/>
            <a:ext cx="116595" cy="192742"/>
          </a:xfrm>
          <a:custGeom>
            <a:avLst/>
            <a:gdLst>
              <a:gd name="connsiteX0" fmla="*/ 125730 w 125730"/>
              <a:gd name="connsiteY0" fmla="*/ 0 h 323850"/>
              <a:gd name="connsiteX1" fmla="*/ 57150 w 125730"/>
              <a:gd name="connsiteY1" fmla="*/ 64770 h 323850"/>
              <a:gd name="connsiteX2" fmla="*/ 19050 w 125730"/>
              <a:gd name="connsiteY2" fmla="*/ 140970 h 323850"/>
              <a:gd name="connsiteX3" fmla="*/ 7620 w 125730"/>
              <a:gd name="connsiteY3" fmla="*/ 228600 h 323850"/>
              <a:gd name="connsiteX4" fmla="*/ 0 w 125730"/>
              <a:gd name="connsiteY4" fmla="*/ 323850 h 323850"/>
              <a:gd name="connsiteX0" fmla="*/ 125730 w 125730"/>
              <a:gd name="connsiteY0" fmla="*/ 0 h 323850"/>
              <a:gd name="connsiteX1" fmla="*/ 57150 w 125730"/>
              <a:gd name="connsiteY1" fmla="*/ 64770 h 323850"/>
              <a:gd name="connsiteX2" fmla="*/ 19050 w 125730"/>
              <a:gd name="connsiteY2" fmla="*/ 140970 h 323850"/>
              <a:gd name="connsiteX3" fmla="*/ 7620 w 125730"/>
              <a:gd name="connsiteY3" fmla="*/ 228600 h 323850"/>
              <a:gd name="connsiteX4" fmla="*/ 0 w 125730"/>
              <a:gd name="connsiteY4" fmla="*/ 323850 h 323850"/>
              <a:gd name="connsiteX0" fmla="*/ 125730 w 125730"/>
              <a:gd name="connsiteY0" fmla="*/ 0 h 323850"/>
              <a:gd name="connsiteX1" fmla="*/ 57150 w 125730"/>
              <a:gd name="connsiteY1" fmla="*/ 64770 h 323850"/>
              <a:gd name="connsiteX2" fmla="*/ 19050 w 125730"/>
              <a:gd name="connsiteY2" fmla="*/ 140970 h 323850"/>
              <a:gd name="connsiteX3" fmla="*/ 7620 w 125730"/>
              <a:gd name="connsiteY3" fmla="*/ 228600 h 323850"/>
              <a:gd name="connsiteX4" fmla="*/ 0 w 125730"/>
              <a:gd name="connsiteY4" fmla="*/ 323850 h 323850"/>
              <a:gd name="connsiteX0" fmla="*/ 125730 w 125730"/>
              <a:gd name="connsiteY0" fmla="*/ 0 h 323850"/>
              <a:gd name="connsiteX1" fmla="*/ 57150 w 125730"/>
              <a:gd name="connsiteY1" fmla="*/ 64770 h 323850"/>
              <a:gd name="connsiteX2" fmla="*/ 19050 w 125730"/>
              <a:gd name="connsiteY2" fmla="*/ 140970 h 323850"/>
              <a:gd name="connsiteX3" fmla="*/ 7620 w 125730"/>
              <a:gd name="connsiteY3" fmla="*/ 228600 h 323850"/>
              <a:gd name="connsiteX4" fmla="*/ 0 w 125730"/>
              <a:gd name="connsiteY4" fmla="*/ 323850 h 323850"/>
              <a:gd name="connsiteX0" fmla="*/ 125730 w 125730"/>
              <a:gd name="connsiteY0" fmla="*/ 0 h 323850"/>
              <a:gd name="connsiteX1" fmla="*/ 57150 w 125730"/>
              <a:gd name="connsiteY1" fmla="*/ 64770 h 323850"/>
              <a:gd name="connsiteX2" fmla="*/ 19050 w 125730"/>
              <a:gd name="connsiteY2" fmla="*/ 140970 h 323850"/>
              <a:gd name="connsiteX3" fmla="*/ 7620 w 125730"/>
              <a:gd name="connsiteY3" fmla="*/ 228600 h 323850"/>
              <a:gd name="connsiteX4" fmla="*/ 0 w 125730"/>
              <a:gd name="connsiteY4" fmla="*/ 323850 h 323850"/>
              <a:gd name="connsiteX0" fmla="*/ 156210 w 156210"/>
              <a:gd name="connsiteY0" fmla="*/ 0 h 323850"/>
              <a:gd name="connsiteX1" fmla="*/ 87630 w 156210"/>
              <a:gd name="connsiteY1" fmla="*/ 64770 h 323850"/>
              <a:gd name="connsiteX2" fmla="*/ 49530 w 156210"/>
              <a:gd name="connsiteY2" fmla="*/ 140970 h 323850"/>
              <a:gd name="connsiteX3" fmla="*/ 38100 w 156210"/>
              <a:gd name="connsiteY3" fmla="*/ 228600 h 323850"/>
              <a:gd name="connsiteX4" fmla="*/ 0 w 156210"/>
              <a:gd name="connsiteY4" fmla="*/ 323850 h 323850"/>
              <a:gd name="connsiteX0" fmla="*/ 156210 w 156210"/>
              <a:gd name="connsiteY0" fmla="*/ 0 h 323850"/>
              <a:gd name="connsiteX1" fmla="*/ 87630 w 156210"/>
              <a:gd name="connsiteY1" fmla="*/ 64770 h 323850"/>
              <a:gd name="connsiteX2" fmla="*/ 49530 w 156210"/>
              <a:gd name="connsiteY2" fmla="*/ 140970 h 323850"/>
              <a:gd name="connsiteX3" fmla="*/ 30480 w 156210"/>
              <a:gd name="connsiteY3" fmla="*/ 228600 h 323850"/>
              <a:gd name="connsiteX4" fmla="*/ 0 w 156210"/>
              <a:gd name="connsiteY4" fmla="*/ 323850 h 323850"/>
              <a:gd name="connsiteX0" fmla="*/ 156210 w 156210"/>
              <a:gd name="connsiteY0" fmla="*/ 0 h 323850"/>
              <a:gd name="connsiteX1" fmla="*/ 87630 w 156210"/>
              <a:gd name="connsiteY1" fmla="*/ 64770 h 323850"/>
              <a:gd name="connsiteX2" fmla="*/ 49530 w 156210"/>
              <a:gd name="connsiteY2" fmla="*/ 140970 h 323850"/>
              <a:gd name="connsiteX3" fmla="*/ 26670 w 156210"/>
              <a:gd name="connsiteY3" fmla="*/ 226695 h 323850"/>
              <a:gd name="connsiteX4" fmla="*/ 0 w 156210"/>
              <a:gd name="connsiteY4" fmla="*/ 323850 h 323850"/>
              <a:gd name="connsiteX0" fmla="*/ 156210 w 156210"/>
              <a:gd name="connsiteY0" fmla="*/ 0 h 339090"/>
              <a:gd name="connsiteX1" fmla="*/ 87630 w 156210"/>
              <a:gd name="connsiteY1" fmla="*/ 64770 h 339090"/>
              <a:gd name="connsiteX2" fmla="*/ 49530 w 156210"/>
              <a:gd name="connsiteY2" fmla="*/ 140970 h 339090"/>
              <a:gd name="connsiteX3" fmla="*/ 26670 w 156210"/>
              <a:gd name="connsiteY3" fmla="*/ 226695 h 339090"/>
              <a:gd name="connsiteX4" fmla="*/ 0 w 156210"/>
              <a:gd name="connsiteY4" fmla="*/ 339090 h 339090"/>
              <a:gd name="connsiteX0" fmla="*/ 156210 w 156210"/>
              <a:gd name="connsiteY0" fmla="*/ 0 h 335280"/>
              <a:gd name="connsiteX1" fmla="*/ 87630 w 156210"/>
              <a:gd name="connsiteY1" fmla="*/ 64770 h 335280"/>
              <a:gd name="connsiteX2" fmla="*/ 49530 w 156210"/>
              <a:gd name="connsiteY2" fmla="*/ 140970 h 335280"/>
              <a:gd name="connsiteX3" fmla="*/ 26670 w 156210"/>
              <a:gd name="connsiteY3" fmla="*/ 226695 h 335280"/>
              <a:gd name="connsiteX4" fmla="*/ 0 w 156210"/>
              <a:gd name="connsiteY4" fmla="*/ 335280 h 335280"/>
              <a:gd name="connsiteX0" fmla="*/ 156210 w 156210"/>
              <a:gd name="connsiteY0" fmla="*/ 0 h 335280"/>
              <a:gd name="connsiteX1" fmla="*/ 87630 w 156210"/>
              <a:gd name="connsiteY1" fmla="*/ 64770 h 335280"/>
              <a:gd name="connsiteX2" fmla="*/ 49530 w 156210"/>
              <a:gd name="connsiteY2" fmla="*/ 140970 h 335280"/>
              <a:gd name="connsiteX3" fmla="*/ 26670 w 156210"/>
              <a:gd name="connsiteY3" fmla="*/ 222885 h 335280"/>
              <a:gd name="connsiteX4" fmla="*/ 0 w 156210"/>
              <a:gd name="connsiteY4" fmla="*/ 335280 h 335280"/>
              <a:gd name="connsiteX0" fmla="*/ 156210 w 156210"/>
              <a:gd name="connsiteY0" fmla="*/ 0 h 335280"/>
              <a:gd name="connsiteX1" fmla="*/ 87630 w 156210"/>
              <a:gd name="connsiteY1" fmla="*/ 64770 h 335280"/>
              <a:gd name="connsiteX2" fmla="*/ 57150 w 156210"/>
              <a:gd name="connsiteY2" fmla="*/ 140970 h 335280"/>
              <a:gd name="connsiteX3" fmla="*/ 26670 w 156210"/>
              <a:gd name="connsiteY3" fmla="*/ 222885 h 335280"/>
              <a:gd name="connsiteX4" fmla="*/ 0 w 156210"/>
              <a:gd name="connsiteY4" fmla="*/ 335280 h 335280"/>
              <a:gd name="connsiteX0" fmla="*/ 129540 w 129540"/>
              <a:gd name="connsiteY0" fmla="*/ 0 h 222885"/>
              <a:gd name="connsiteX1" fmla="*/ 60960 w 129540"/>
              <a:gd name="connsiteY1" fmla="*/ 64770 h 222885"/>
              <a:gd name="connsiteX2" fmla="*/ 30480 w 129540"/>
              <a:gd name="connsiteY2" fmla="*/ 140970 h 222885"/>
              <a:gd name="connsiteX3" fmla="*/ 0 w 129540"/>
              <a:gd name="connsiteY3" fmla="*/ 222885 h 222885"/>
            </a:gdLst>
            <a:ahLst/>
            <a:cxnLst>
              <a:cxn ang="0">
                <a:pos x="connsiteX0" y="connsiteY0"/>
              </a:cxn>
              <a:cxn ang="0">
                <a:pos x="connsiteX1" y="connsiteY1"/>
              </a:cxn>
              <a:cxn ang="0">
                <a:pos x="connsiteX2" y="connsiteY2"/>
              </a:cxn>
              <a:cxn ang="0">
                <a:pos x="connsiteX3" y="connsiteY3"/>
              </a:cxn>
            </a:cxnLst>
            <a:rect l="l" t="t" r="r" b="b"/>
            <a:pathLst>
              <a:path w="129540" h="222885">
                <a:moveTo>
                  <a:pt x="129540" y="0"/>
                </a:moveTo>
                <a:cubicBezTo>
                  <a:pt x="106680" y="21590"/>
                  <a:pt x="77470" y="41275"/>
                  <a:pt x="60960" y="64770"/>
                </a:cubicBezTo>
                <a:cubicBezTo>
                  <a:pt x="44450" y="88265"/>
                  <a:pt x="40640" y="114618"/>
                  <a:pt x="30480" y="140970"/>
                </a:cubicBezTo>
                <a:cubicBezTo>
                  <a:pt x="20320" y="167322"/>
                  <a:pt x="2540" y="191135"/>
                  <a:pt x="0" y="222885"/>
                </a:cubicBezTo>
              </a:path>
            </a:pathLst>
          </a:custGeom>
          <a:noFill/>
          <a:ln w="25400" cap="flat" cmpd="sng" algn="ctr">
            <a:solidFill>
              <a:srgbClr val="FCAE3B"/>
            </a:solidFill>
            <a:prstDash val="solid"/>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122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E64EE381-5AA7-6279-176A-2EE7BBC86C19}"/>
              </a:ext>
            </a:extLst>
          </p:cNvPr>
          <p:cNvSpPr/>
          <p:nvPr/>
        </p:nvSpPr>
        <p:spPr>
          <a:xfrm>
            <a:off x="3074217" y="3289398"/>
            <a:ext cx="108003" cy="89122"/>
          </a:xfrm>
          <a:prstGeom prst="ellipse">
            <a:avLst/>
          </a:prstGeom>
          <a:solidFill>
            <a:srgbClr val="FCAE3B"/>
          </a:solidFill>
          <a:ln w="25400" cap="flat" cmpd="sng" algn="ctr">
            <a:solidFill>
              <a:srgbClr val="FCAE3B"/>
            </a:solidFill>
            <a:prstDash val="solid"/>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122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3CDD9213-2E0F-0AAC-459A-AC9160B2B5BE}"/>
              </a:ext>
            </a:extLst>
          </p:cNvPr>
          <p:cNvSpPr/>
          <p:nvPr/>
        </p:nvSpPr>
        <p:spPr>
          <a:xfrm>
            <a:off x="2416716" y="3546306"/>
            <a:ext cx="108003" cy="89122"/>
          </a:xfrm>
          <a:prstGeom prst="ellipse">
            <a:avLst/>
          </a:prstGeom>
          <a:solidFill>
            <a:srgbClr val="FCAE3B"/>
          </a:solidFill>
          <a:ln w="25400" cap="flat" cmpd="sng" algn="ctr">
            <a:solidFill>
              <a:srgbClr val="FCAE3B"/>
            </a:solidFill>
            <a:prstDash val="solid"/>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122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1CDFE37D-6A20-B7C3-FCB1-4AACAD0AA1D8}"/>
              </a:ext>
            </a:extLst>
          </p:cNvPr>
          <p:cNvSpPr/>
          <p:nvPr/>
        </p:nvSpPr>
        <p:spPr>
          <a:xfrm>
            <a:off x="2830377" y="3045562"/>
            <a:ext cx="108003" cy="89122"/>
          </a:xfrm>
          <a:prstGeom prst="ellipse">
            <a:avLst/>
          </a:prstGeom>
          <a:solidFill>
            <a:srgbClr val="FCAE3B"/>
          </a:solidFill>
          <a:ln w="25400" cap="flat" cmpd="sng" algn="ctr">
            <a:solidFill>
              <a:srgbClr val="FCAE3B"/>
            </a:solidFill>
            <a:prstDash val="solid"/>
          </a:ln>
          <a:effectLst/>
        </p:spPr>
        <p:txBody>
          <a:bodyPr rtlCol="0" anchor="ct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122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TextBox 72">
            <a:extLst>
              <a:ext uri="{FF2B5EF4-FFF2-40B4-BE49-F238E27FC236}">
                <a16:creationId xmlns:a16="http://schemas.microsoft.com/office/drawing/2014/main" id="{6ACF3E1F-41AC-54FA-7E92-793CD395A07D}"/>
              </a:ext>
            </a:extLst>
          </p:cNvPr>
          <p:cNvSpPr txBox="1"/>
          <p:nvPr/>
        </p:nvSpPr>
        <p:spPr>
          <a:xfrm>
            <a:off x="6670274" y="3467278"/>
            <a:ext cx="5226546" cy="2469907"/>
          </a:xfrm>
          <a:prstGeom prst="rect">
            <a:avLst/>
          </a:prstGeom>
          <a:solidFill>
            <a:schemeClr val="bg1"/>
          </a:solidFill>
          <a:ln w="28575">
            <a:solidFill>
              <a:schemeClr val="tx1"/>
            </a:solidFill>
          </a:ln>
        </p:spPr>
        <p:txBody>
          <a:bodyPr wrap="square" lIns="91440" tIns="45720" rIns="91440" bIns="45720" rtlCol="0" anchor="t">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lgn="ctr"/>
            <a:r>
              <a:rPr lang="en-US" sz="1600" b="1">
                <a:latin typeface="Arial"/>
                <a:ea typeface="ＭＳ Ｐゴシック"/>
                <a:cs typeface="Arial"/>
              </a:rPr>
              <a:t>ON-GOING</a:t>
            </a:r>
          </a:p>
          <a:p>
            <a:pPr algn="ctr"/>
            <a:r>
              <a:rPr lang="en-US" sz="1600" b="1">
                <a:latin typeface="Arial"/>
                <a:ea typeface="ＭＳ Ｐゴシック"/>
                <a:cs typeface="Arial"/>
              </a:rPr>
              <a:t>SUPPLEMENTAL CONTRACTS</a:t>
            </a:r>
            <a:endParaRPr lang="en-US">
              <a:latin typeface="Arial"/>
              <a:ea typeface="ＭＳ Ｐゴシック"/>
              <a:cs typeface="Arial"/>
            </a:endParaRPr>
          </a:p>
          <a:p>
            <a:pPr algn="ctr"/>
            <a:endParaRPr lang="en-US" sz="1400" b="1"/>
          </a:p>
          <a:p>
            <a:pPr marL="285750"/>
            <a:r>
              <a:rPr lang="en-US" sz="1400"/>
              <a:t>Contract 1: Levee Construction and Flood</a:t>
            </a:r>
          </a:p>
          <a:p>
            <a:pPr marL="285750"/>
            <a:endParaRPr lang="en-US" sz="1050" b="1"/>
          </a:p>
          <a:p>
            <a:pPr marL="285750"/>
            <a:r>
              <a:rPr lang="en-US" sz="1400"/>
              <a:t>Contract 2: Santiago River Channel Improvements</a:t>
            </a:r>
          </a:p>
          <a:p>
            <a:pPr marL="285750"/>
            <a:endParaRPr lang="en-US" sz="1400" b="1"/>
          </a:p>
          <a:p>
            <a:pPr marL="285750"/>
            <a:r>
              <a:rPr lang="en-US" sz="1400" b="1"/>
              <a:t>Contract 3: Concrete channel and outflow culvert (A/E services required)</a:t>
            </a:r>
          </a:p>
          <a:p>
            <a:pPr marL="285750"/>
            <a:endParaRPr lang="en-US" sz="1400" b="1"/>
          </a:p>
          <a:p>
            <a:pPr marL="285750"/>
            <a:endParaRPr lang="en-US" sz="1400" b="1"/>
          </a:p>
        </p:txBody>
      </p:sp>
      <p:sp>
        <p:nvSpPr>
          <p:cNvPr id="36" name="TextBox 73">
            <a:extLst>
              <a:ext uri="{FF2B5EF4-FFF2-40B4-BE49-F238E27FC236}">
                <a16:creationId xmlns:a16="http://schemas.microsoft.com/office/drawing/2014/main" id="{39269CD7-0BA1-66CE-2DE0-D6A2BE8736DD}"/>
              </a:ext>
            </a:extLst>
          </p:cNvPr>
          <p:cNvSpPr txBox="1"/>
          <p:nvPr/>
        </p:nvSpPr>
        <p:spPr>
          <a:xfrm>
            <a:off x="6696184" y="1454431"/>
            <a:ext cx="5226546" cy="1877437"/>
          </a:xfrm>
          <a:prstGeom prst="rect">
            <a:avLst/>
          </a:prstGeom>
          <a:solidFill>
            <a:schemeClr val="bg1"/>
          </a:solidFill>
          <a:ln w="38100">
            <a:solidFill>
              <a:schemeClr val="tx1"/>
            </a:solidFill>
          </a:ln>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lgn="ctr"/>
            <a:r>
              <a:rPr lang="en-US" sz="1600" b="1"/>
              <a:t>COMPLETED</a:t>
            </a:r>
          </a:p>
          <a:p>
            <a:pPr algn="ctr"/>
            <a:r>
              <a:rPr lang="en-US" sz="1600" b="1"/>
              <a:t>CONTRACTS</a:t>
            </a:r>
          </a:p>
          <a:p>
            <a:pPr algn="ctr"/>
            <a:endParaRPr lang="en-US" sz="1400"/>
          </a:p>
          <a:p>
            <a:r>
              <a:rPr lang="en-US" sz="1400" b="1"/>
              <a:t>     Contract 1</a:t>
            </a:r>
          </a:p>
          <a:p>
            <a:pPr marL="515937" lvl="1" indent="-285750">
              <a:buFont typeface="Wingdings" panose="05000000000000000000" pitchFamily="2" charset="2"/>
              <a:buChar char="ü"/>
            </a:pPr>
            <a:r>
              <a:rPr lang="en-US" sz="1400"/>
              <a:t>Rio Santiago Diversion Channel </a:t>
            </a:r>
          </a:p>
          <a:p>
            <a:pPr marL="515937" lvl="1" indent="-285750">
              <a:buFont typeface="Wingdings" panose="05000000000000000000" pitchFamily="2" charset="2"/>
              <a:buChar char="ü"/>
            </a:pPr>
            <a:r>
              <a:rPr lang="en-US" sz="1400"/>
              <a:t>Rio </a:t>
            </a:r>
            <a:r>
              <a:rPr lang="en-US" sz="1400" err="1"/>
              <a:t>Tanama</a:t>
            </a:r>
            <a:r>
              <a:rPr lang="en-US" sz="1400"/>
              <a:t> Levee &amp; Channel Improvements</a:t>
            </a:r>
          </a:p>
          <a:p>
            <a:pPr marL="515937" lvl="1" indent="-285750">
              <a:buFont typeface="Wingdings" panose="05000000000000000000" pitchFamily="2" charset="2"/>
              <a:buChar char="ü"/>
            </a:pPr>
            <a:r>
              <a:rPr lang="en-US" sz="1400"/>
              <a:t>South PR-22 Levee</a:t>
            </a:r>
          </a:p>
          <a:p>
            <a:pPr marL="515937" lvl="1" indent="-285750">
              <a:buFont typeface="Wingdings" panose="05000000000000000000" pitchFamily="2" charset="2"/>
              <a:buChar char="ü"/>
            </a:pPr>
            <a:r>
              <a:rPr lang="en-US" sz="1400"/>
              <a:t>PR-10 Culvert</a:t>
            </a:r>
          </a:p>
        </p:txBody>
      </p:sp>
      <p:sp>
        <p:nvSpPr>
          <p:cNvPr id="37" name="Oval 36">
            <a:extLst>
              <a:ext uri="{FF2B5EF4-FFF2-40B4-BE49-F238E27FC236}">
                <a16:creationId xmlns:a16="http://schemas.microsoft.com/office/drawing/2014/main" id="{01D61784-72F5-0885-A386-827510E5C0C3}"/>
              </a:ext>
            </a:extLst>
          </p:cNvPr>
          <p:cNvSpPr/>
          <p:nvPr/>
        </p:nvSpPr>
        <p:spPr>
          <a:xfrm>
            <a:off x="4273064" y="1699235"/>
            <a:ext cx="475394" cy="457378"/>
          </a:xfrm>
          <a:prstGeom prst="ellipse">
            <a:avLst/>
          </a:prstGeom>
          <a:solidFill>
            <a:srgbClr val="FE0000">
              <a:alpha val="52157"/>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sp>
        <p:nvSpPr>
          <p:cNvPr id="38" name="Rectangle 37">
            <a:extLst>
              <a:ext uri="{FF2B5EF4-FFF2-40B4-BE49-F238E27FC236}">
                <a16:creationId xmlns:a16="http://schemas.microsoft.com/office/drawing/2014/main" id="{339A3337-8760-D63F-7B92-566DE3FA774A}"/>
              </a:ext>
            </a:extLst>
          </p:cNvPr>
          <p:cNvSpPr/>
          <p:nvPr/>
        </p:nvSpPr>
        <p:spPr>
          <a:xfrm>
            <a:off x="6746912" y="4218626"/>
            <a:ext cx="249852" cy="163245"/>
          </a:xfrm>
          <a:prstGeom prst="rect">
            <a:avLst/>
          </a:prstGeom>
          <a:solidFill>
            <a:schemeClr val="accent5">
              <a:lumMod val="40000"/>
              <a:lumOff val="60000"/>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sp>
        <p:nvSpPr>
          <p:cNvPr id="39" name="Rectangle 38">
            <a:extLst>
              <a:ext uri="{FF2B5EF4-FFF2-40B4-BE49-F238E27FC236}">
                <a16:creationId xmlns:a16="http://schemas.microsoft.com/office/drawing/2014/main" id="{25175420-493E-0FAE-D006-FC8CA45D03C0}"/>
              </a:ext>
            </a:extLst>
          </p:cNvPr>
          <p:cNvSpPr/>
          <p:nvPr/>
        </p:nvSpPr>
        <p:spPr>
          <a:xfrm>
            <a:off x="6737361" y="4621918"/>
            <a:ext cx="249852" cy="163245"/>
          </a:xfrm>
          <a:prstGeom prst="rect">
            <a:avLst/>
          </a:prstGeom>
          <a:solidFill>
            <a:srgbClr val="FCAE3B">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sp>
        <p:nvSpPr>
          <p:cNvPr id="40" name="Rectangle 39">
            <a:extLst>
              <a:ext uri="{FF2B5EF4-FFF2-40B4-BE49-F238E27FC236}">
                <a16:creationId xmlns:a16="http://schemas.microsoft.com/office/drawing/2014/main" id="{B869FBE1-76AE-5A44-6761-AD5E28D9B209}"/>
              </a:ext>
            </a:extLst>
          </p:cNvPr>
          <p:cNvSpPr/>
          <p:nvPr/>
        </p:nvSpPr>
        <p:spPr>
          <a:xfrm>
            <a:off x="8136916" y="2262412"/>
            <a:ext cx="233262" cy="141415"/>
          </a:xfrm>
          <a:prstGeom prst="rect">
            <a:avLst/>
          </a:prstGeom>
          <a:solidFill>
            <a:srgbClr val="92D05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sp>
        <p:nvSpPr>
          <p:cNvPr id="94" name="Rectangle 93">
            <a:extLst>
              <a:ext uri="{FF2B5EF4-FFF2-40B4-BE49-F238E27FC236}">
                <a16:creationId xmlns:a16="http://schemas.microsoft.com/office/drawing/2014/main" id="{5C25AABF-F989-1F4C-833A-9D7A08390B93}"/>
              </a:ext>
            </a:extLst>
          </p:cNvPr>
          <p:cNvSpPr/>
          <p:nvPr/>
        </p:nvSpPr>
        <p:spPr>
          <a:xfrm>
            <a:off x="6726927" y="5037994"/>
            <a:ext cx="249852" cy="163245"/>
          </a:xfrm>
          <a:prstGeom prst="rect">
            <a:avLst/>
          </a:prstGeom>
          <a:solidFill>
            <a:srgbClr val="FE0000">
              <a:alpha val="89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003719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Box 103">
            <a:extLst>
              <a:ext uri="{FF2B5EF4-FFF2-40B4-BE49-F238E27FC236}">
                <a16:creationId xmlns:a16="http://schemas.microsoft.com/office/drawing/2014/main" id="{A7369855-DF53-869E-37A5-B4309304E2E1}"/>
              </a:ext>
            </a:extLst>
          </p:cNvPr>
          <p:cNvSpPr txBox="1"/>
          <p:nvPr/>
        </p:nvSpPr>
        <p:spPr>
          <a:xfrm>
            <a:off x="0" y="867125"/>
            <a:ext cx="12192000"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Contract 3: Concrete U-channel and Culvert</a:t>
            </a:r>
          </a:p>
        </p:txBody>
      </p:sp>
      <p:sp>
        <p:nvSpPr>
          <p:cNvPr id="2" name="TextBox 1">
            <a:extLst>
              <a:ext uri="{FF2B5EF4-FFF2-40B4-BE49-F238E27FC236}">
                <a16:creationId xmlns:a16="http://schemas.microsoft.com/office/drawing/2014/main" id="{6FC72B07-8554-18BB-B6A8-AA9F1622786B}"/>
              </a:ext>
            </a:extLst>
          </p:cNvPr>
          <p:cNvSpPr txBox="1"/>
          <p:nvPr/>
        </p:nvSpPr>
        <p:spPr>
          <a:xfrm>
            <a:off x="993532" y="259405"/>
            <a:ext cx="102202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RÍO GRANDE DE ARECIBO</a:t>
            </a:r>
          </a:p>
        </p:txBody>
      </p:sp>
      <p:pic>
        <p:nvPicPr>
          <p:cNvPr id="61" name="Picture 60">
            <a:extLst>
              <a:ext uri="{FF2B5EF4-FFF2-40B4-BE49-F238E27FC236}">
                <a16:creationId xmlns:a16="http://schemas.microsoft.com/office/drawing/2014/main" id="{EC2DE48A-E2D0-7D6E-3D39-48C022928747}"/>
              </a:ext>
            </a:extLst>
          </p:cNvPr>
          <p:cNvPicPr>
            <a:picLocks noChangeAspect="1"/>
          </p:cNvPicPr>
          <p:nvPr/>
        </p:nvPicPr>
        <p:blipFill>
          <a:blip r:embed="rId3"/>
          <a:stretch>
            <a:fillRect/>
          </a:stretch>
        </p:blipFill>
        <p:spPr>
          <a:xfrm>
            <a:off x="1240447" y="191149"/>
            <a:ext cx="826791" cy="821360"/>
          </a:xfrm>
          <a:prstGeom prst="rect">
            <a:avLst/>
          </a:prstGeom>
        </p:spPr>
      </p:pic>
      <p:grpSp>
        <p:nvGrpSpPr>
          <p:cNvPr id="3" name="Group 2">
            <a:extLst>
              <a:ext uri="{FF2B5EF4-FFF2-40B4-BE49-F238E27FC236}">
                <a16:creationId xmlns:a16="http://schemas.microsoft.com/office/drawing/2014/main" id="{751CE70E-1B71-2D9E-943C-845341003091}"/>
              </a:ext>
            </a:extLst>
          </p:cNvPr>
          <p:cNvGrpSpPr/>
          <p:nvPr/>
        </p:nvGrpSpPr>
        <p:grpSpPr>
          <a:xfrm>
            <a:off x="-711402" y="1267235"/>
            <a:ext cx="8250453" cy="6328576"/>
            <a:chOff x="2300717" y="1046829"/>
            <a:chExt cx="10090207" cy="7005664"/>
          </a:xfrm>
        </p:grpSpPr>
        <p:grpSp>
          <p:nvGrpSpPr>
            <p:cNvPr id="4" name="Group 3">
              <a:extLst>
                <a:ext uri="{FF2B5EF4-FFF2-40B4-BE49-F238E27FC236}">
                  <a16:creationId xmlns:a16="http://schemas.microsoft.com/office/drawing/2014/main" id="{308249B4-AEA2-2231-8A0E-40308F3A3A88}"/>
                </a:ext>
              </a:extLst>
            </p:cNvPr>
            <p:cNvGrpSpPr/>
            <p:nvPr/>
          </p:nvGrpSpPr>
          <p:grpSpPr>
            <a:xfrm>
              <a:off x="2300717" y="1046829"/>
              <a:ext cx="10066560" cy="7005664"/>
              <a:chOff x="2898764" y="1239693"/>
              <a:chExt cx="12906375" cy="9571182"/>
            </a:xfrm>
          </p:grpSpPr>
          <p:grpSp>
            <p:nvGrpSpPr>
              <p:cNvPr id="102" name="Group 101">
                <a:extLst>
                  <a:ext uri="{FF2B5EF4-FFF2-40B4-BE49-F238E27FC236}">
                    <a16:creationId xmlns:a16="http://schemas.microsoft.com/office/drawing/2014/main" id="{B70D75E2-ECA8-4F22-636D-E480A51B1CC1}"/>
                  </a:ext>
                </a:extLst>
              </p:cNvPr>
              <p:cNvGrpSpPr/>
              <p:nvPr/>
            </p:nvGrpSpPr>
            <p:grpSpPr>
              <a:xfrm>
                <a:off x="2898764" y="1377083"/>
                <a:ext cx="9191105" cy="9433792"/>
                <a:chOff x="6375372" y="1550999"/>
                <a:chExt cx="5968547" cy="6966985"/>
              </a:xfrm>
            </p:grpSpPr>
            <p:grpSp>
              <p:nvGrpSpPr>
                <p:cNvPr id="105" name="Group 104">
                  <a:extLst>
                    <a:ext uri="{FF2B5EF4-FFF2-40B4-BE49-F238E27FC236}">
                      <a16:creationId xmlns:a16="http://schemas.microsoft.com/office/drawing/2014/main" id="{D74E68C5-3E81-31DE-1B3C-F372B00A8681}"/>
                    </a:ext>
                  </a:extLst>
                </p:cNvPr>
                <p:cNvGrpSpPr/>
                <p:nvPr/>
              </p:nvGrpSpPr>
              <p:grpSpPr>
                <a:xfrm>
                  <a:off x="7542427" y="1550999"/>
                  <a:ext cx="4801492" cy="4404425"/>
                  <a:chOff x="7812990" y="1540542"/>
                  <a:chExt cx="4801492" cy="4404425"/>
                </a:xfrm>
              </p:grpSpPr>
              <p:pic>
                <p:nvPicPr>
                  <p:cNvPr id="111" name="Picture 110">
                    <a:extLst>
                      <a:ext uri="{FF2B5EF4-FFF2-40B4-BE49-F238E27FC236}">
                        <a16:creationId xmlns:a16="http://schemas.microsoft.com/office/drawing/2014/main" id="{3E89D198-8478-FD89-D06A-6D2B4054CA6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3025" t="4993" r="11405" b="20482"/>
                  <a:stretch/>
                </p:blipFill>
                <p:spPr>
                  <a:xfrm>
                    <a:off x="7812990" y="1540542"/>
                    <a:ext cx="4801492" cy="4404425"/>
                  </a:xfrm>
                  <a:prstGeom prst="rect">
                    <a:avLst/>
                  </a:prstGeom>
                  <a:ln w="19050">
                    <a:solidFill>
                      <a:srgbClr val="000000"/>
                    </a:solidFill>
                  </a:ln>
                </p:spPr>
              </p:pic>
              <p:sp>
                <p:nvSpPr>
                  <p:cNvPr id="117" name="TextBox 116">
                    <a:extLst>
                      <a:ext uri="{FF2B5EF4-FFF2-40B4-BE49-F238E27FC236}">
                        <a16:creationId xmlns:a16="http://schemas.microsoft.com/office/drawing/2014/main" id="{29192BD2-0067-7BA8-3FAA-619DB84B4CB4}"/>
                      </a:ext>
                    </a:extLst>
                  </p:cNvPr>
                  <p:cNvSpPr txBox="1"/>
                  <p:nvPr/>
                </p:nvSpPr>
                <p:spPr>
                  <a:xfrm rot="20126825">
                    <a:off x="10767542" y="3422675"/>
                    <a:ext cx="522347" cy="157075"/>
                  </a:xfrm>
                  <a:prstGeom prst="rect">
                    <a:avLst/>
                  </a:prstGeom>
                  <a:noFill/>
                </p:spPr>
                <p:txBody>
                  <a:bodyPr wrap="square" rtlCol="0">
                    <a:spAutoFit/>
                  </a:bodyPr>
                  <a:lstStyle/>
                  <a:p>
                    <a:pPr marL="0" marR="0" lvl="0" indent="0" algn="r" defTabSz="311719" eaLnBrk="1" fontAlgn="auto" latinLnBrk="0" hangingPunct="1">
                      <a:lnSpc>
                        <a:spcPct val="100000"/>
                      </a:lnSpc>
                      <a:spcBef>
                        <a:spcPts val="0"/>
                      </a:spcBef>
                      <a:spcAft>
                        <a:spcPts val="0"/>
                      </a:spcAft>
                      <a:buClrTx/>
                      <a:buSzTx/>
                      <a:buFontTx/>
                      <a:buNone/>
                      <a:tabLst/>
                      <a:defRPr/>
                    </a:pPr>
                    <a:r>
                      <a:rPr kumimoji="0" lang="en-US" sz="614" b="1" i="0" u="none" strike="noStrike" kern="0" cap="none" spc="0" normalizeH="0" baseline="0" noProof="0">
                        <a:ln>
                          <a:noFill/>
                        </a:ln>
                        <a:solidFill>
                          <a:prstClr val="white"/>
                        </a:solidFill>
                        <a:effectLst/>
                        <a:uLnTx/>
                        <a:uFillTx/>
                        <a:latin typeface="Century Gothic" panose="020B0502020202020204" pitchFamily="34" charset="0"/>
                      </a:rPr>
                      <a:t>PR-2</a:t>
                    </a:r>
                  </a:p>
                </p:txBody>
              </p:sp>
              <p:sp>
                <p:nvSpPr>
                  <p:cNvPr id="118" name="TextBox 117">
                    <a:extLst>
                      <a:ext uri="{FF2B5EF4-FFF2-40B4-BE49-F238E27FC236}">
                        <a16:creationId xmlns:a16="http://schemas.microsoft.com/office/drawing/2014/main" id="{C5C63B49-4DC3-F515-C6E1-74D772556A15}"/>
                      </a:ext>
                    </a:extLst>
                  </p:cNvPr>
                  <p:cNvSpPr txBox="1"/>
                  <p:nvPr/>
                </p:nvSpPr>
                <p:spPr>
                  <a:xfrm rot="17473831">
                    <a:off x="8943288" y="4401979"/>
                    <a:ext cx="522347" cy="136713"/>
                  </a:xfrm>
                  <a:prstGeom prst="rect">
                    <a:avLst/>
                  </a:prstGeom>
                  <a:noFill/>
                </p:spPr>
                <p:txBody>
                  <a:bodyPr wrap="square" rtlCol="0">
                    <a:spAutoFit/>
                  </a:bodyPr>
                  <a:lstStyle/>
                  <a:p>
                    <a:pPr marL="0" marR="0" lvl="0" indent="0" algn="r" defTabSz="311719" eaLnBrk="1" fontAlgn="auto" latinLnBrk="0" hangingPunct="1">
                      <a:lnSpc>
                        <a:spcPct val="100000"/>
                      </a:lnSpc>
                      <a:spcBef>
                        <a:spcPts val="0"/>
                      </a:spcBef>
                      <a:spcAft>
                        <a:spcPts val="0"/>
                      </a:spcAft>
                      <a:buClrTx/>
                      <a:buSzTx/>
                      <a:buFontTx/>
                      <a:buNone/>
                      <a:tabLst/>
                      <a:defRPr/>
                    </a:pPr>
                    <a:r>
                      <a:rPr kumimoji="0" lang="en-US" sz="614" b="1" i="0" u="none" strike="noStrike" kern="0" cap="none" spc="0" normalizeH="0" baseline="0" noProof="0">
                        <a:ln>
                          <a:noFill/>
                        </a:ln>
                        <a:solidFill>
                          <a:prstClr val="white"/>
                        </a:solidFill>
                        <a:effectLst/>
                        <a:uLnTx/>
                        <a:uFillTx/>
                        <a:latin typeface="Century Gothic" panose="020B0502020202020204" pitchFamily="34" charset="0"/>
                      </a:rPr>
                      <a:t>PR-10</a:t>
                    </a:r>
                  </a:p>
                </p:txBody>
              </p:sp>
            </p:grpSp>
            <p:sp>
              <p:nvSpPr>
                <p:cNvPr id="106" name="TextBox 105">
                  <a:extLst>
                    <a:ext uri="{FF2B5EF4-FFF2-40B4-BE49-F238E27FC236}">
                      <a16:creationId xmlns:a16="http://schemas.microsoft.com/office/drawing/2014/main" id="{146FD22F-E50E-B3C6-0A18-CD1C07E302A1}"/>
                    </a:ext>
                  </a:extLst>
                </p:cNvPr>
                <p:cNvSpPr txBox="1"/>
                <p:nvPr/>
              </p:nvSpPr>
              <p:spPr>
                <a:xfrm>
                  <a:off x="10283191" y="1633162"/>
                  <a:ext cx="1259659" cy="218795"/>
                </a:xfrm>
                <a:prstGeom prst="rect">
                  <a:avLst/>
                </a:prstGeom>
                <a:noFill/>
              </p:spPr>
              <p:txBody>
                <a:bodyPr wrap="square" rtlCol="0">
                  <a:spAutoFit/>
                </a:bodyPr>
                <a:lstStyle/>
                <a:p>
                  <a:pPr marL="0" marR="0" lvl="0" indent="0" defTabSz="311719" eaLnBrk="1" fontAlgn="auto" latinLnBrk="0" hangingPunct="1">
                    <a:lnSpc>
                      <a:spcPct val="80000"/>
                    </a:lnSpc>
                    <a:spcBef>
                      <a:spcPts val="0"/>
                    </a:spcBef>
                    <a:spcAft>
                      <a:spcPts val="0"/>
                    </a:spcAft>
                    <a:buClrTx/>
                    <a:buSzTx/>
                    <a:buFontTx/>
                    <a:buNone/>
                    <a:tabLst/>
                    <a:defRPr/>
                  </a:pPr>
                  <a:r>
                    <a:rPr kumimoji="0" lang="en-US" sz="1364" b="1" i="0" u="none" strike="noStrike" kern="0" cap="none" spc="0" normalizeH="0" baseline="0" noProof="0">
                      <a:ln>
                        <a:noFill/>
                      </a:ln>
                      <a:solidFill>
                        <a:prstClr val="white"/>
                      </a:solidFill>
                      <a:effectLst/>
                      <a:uLnTx/>
                      <a:uFillTx/>
                      <a:latin typeface="Century Gothic" panose="020B0502020202020204" pitchFamily="34" charset="0"/>
                    </a:rPr>
                    <a:t>Arecibo</a:t>
                  </a:r>
                </a:p>
              </p:txBody>
            </p:sp>
            <p:sp>
              <p:nvSpPr>
                <p:cNvPr id="108" name="Freeform: Shape 107">
                  <a:extLst>
                    <a:ext uri="{FF2B5EF4-FFF2-40B4-BE49-F238E27FC236}">
                      <a16:creationId xmlns:a16="http://schemas.microsoft.com/office/drawing/2014/main" id="{46EB8960-3637-4603-98CD-3C63EC46197B}"/>
                    </a:ext>
                  </a:extLst>
                </p:cNvPr>
                <p:cNvSpPr/>
                <p:nvPr/>
              </p:nvSpPr>
              <p:spPr>
                <a:xfrm rot="16200000">
                  <a:off x="6329835" y="8472447"/>
                  <a:ext cx="91074" cy="0"/>
                </a:xfrm>
                <a:custGeom>
                  <a:avLst/>
                  <a:gdLst>
                    <a:gd name="connsiteX0" fmla="*/ 0 w 948690"/>
                    <a:gd name="connsiteY0" fmla="*/ 3810 h 3810"/>
                    <a:gd name="connsiteX1" fmla="*/ 944880 w 948690"/>
                    <a:gd name="connsiteY1" fmla="*/ 3810 h 3810"/>
                    <a:gd name="connsiteX2" fmla="*/ 948690 w 948690"/>
                    <a:gd name="connsiteY2" fmla="*/ 0 h 3810"/>
                    <a:gd name="connsiteX0" fmla="*/ 0 w 9960"/>
                    <a:gd name="connsiteY0" fmla="*/ 0 h 0"/>
                    <a:gd name="connsiteX1" fmla="*/ 9960 w 9960"/>
                    <a:gd name="connsiteY1" fmla="*/ 0 h 0"/>
                  </a:gdLst>
                  <a:ahLst/>
                  <a:cxnLst>
                    <a:cxn ang="0">
                      <a:pos x="connsiteX0" y="connsiteY0"/>
                    </a:cxn>
                    <a:cxn ang="0">
                      <a:pos x="connsiteX1" y="connsiteY1"/>
                    </a:cxn>
                  </a:cxnLst>
                  <a:rect l="l" t="t" r="r" b="b"/>
                  <a:pathLst>
                    <a:path w="9960">
                      <a:moveTo>
                        <a:pt x="0" y="0"/>
                      </a:moveTo>
                      <a:lnTo>
                        <a:pt x="9960" y="0"/>
                      </a:lnTo>
                    </a:path>
                  </a:pathLst>
                </a:custGeom>
                <a:noFill/>
                <a:ln w="19050" cap="flat" cmpd="sng" algn="ctr">
                  <a:solidFill>
                    <a:srgbClr val="83847A"/>
                  </a:solidFill>
                  <a:prstDash val="solid"/>
                </a:ln>
                <a:effectLst/>
              </p:spPr>
              <p:txBody>
                <a:bodyPr rtlCol="0" anchor="ct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122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DCB956C4-F812-B0C5-2740-EA51757375F1}"/>
                    </a:ext>
                  </a:extLst>
                </p:cNvPr>
                <p:cNvSpPr/>
                <p:nvPr/>
              </p:nvSpPr>
              <p:spPr>
                <a:xfrm>
                  <a:off x="9880148" y="3535680"/>
                  <a:ext cx="185872" cy="373380"/>
                </a:xfrm>
                <a:custGeom>
                  <a:avLst/>
                  <a:gdLst>
                    <a:gd name="connsiteX0" fmla="*/ 0 w 228600"/>
                    <a:gd name="connsiteY0" fmla="*/ 323850 h 323850"/>
                    <a:gd name="connsiteX1" fmla="*/ 64770 w 228600"/>
                    <a:gd name="connsiteY1" fmla="*/ 114300 h 323850"/>
                    <a:gd name="connsiteX2" fmla="*/ 110490 w 228600"/>
                    <a:gd name="connsiteY2" fmla="*/ 72390 h 323850"/>
                    <a:gd name="connsiteX3" fmla="*/ 228600 w 228600"/>
                    <a:gd name="connsiteY3" fmla="*/ 0 h 323850"/>
                    <a:gd name="connsiteX0" fmla="*/ 0 w 228600"/>
                    <a:gd name="connsiteY0" fmla="*/ 323850 h 323850"/>
                    <a:gd name="connsiteX1" fmla="*/ 64770 w 228600"/>
                    <a:gd name="connsiteY1" fmla="*/ 114300 h 323850"/>
                    <a:gd name="connsiteX2" fmla="*/ 110490 w 228600"/>
                    <a:gd name="connsiteY2" fmla="*/ 72390 h 323850"/>
                    <a:gd name="connsiteX3" fmla="*/ 228600 w 228600"/>
                    <a:gd name="connsiteY3" fmla="*/ 0 h 323850"/>
                    <a:gd name="connsiteX0" fmla="*/ 0 w 228600"/>
                    <a:gd name="connsiteY0" fmla="*/ 323850 h 323850"/>
                    <a:gd name="connsiteX1" fmla="*/ 64770 w 228600"/>
                    <a:gd name="connsiteY1" fmla="*/ 114300 h 323850"/>
                    <a:gd name="connsiteX2" fmla="*/ 110490 w 228600"/>
                    <a:gd name="connsiteY2" fmla="*/ 72390 h 323850"/>
                    <a:gd name="connsiteX3" fmla="*/ 228600 w 228600"/>
                    <a:gd name="connsiteY3" fmla="*/ 0 h 323850"/>
                    <a:gd name="connsiteX0" fmla="*/ 0 w 228600"/>
                    <a:gd name="connsiteY0" fmla="*/ 323850 h 323850"/>
                    <a:gd name="connsiteX1" fmla="*/ 57150 w 228600"/>
                    <a:gd name="connsiteY1" fmla="*/ 129540 h 323850"/>
                    <a:gd name="connsiteX2" fmla="*/ 110490 w 228600"/>
                    <a:gd name="connsiteY2" fmla="*/ 72390 h 323850"/>
                    <a:gd name="connsiteX3" fmla="*/ 228600 w 228600"/>
                    <a:gd name="connsiteY3" fmla="*/ 0 h 323850"/>
                    <a:gd name="connsiteX0" fmla="*/ 5144 w 172784"/>
                    <a:gd name="connsiteY0" fmla="*/ 373380 h 373380"/>
                    <a:gd name="connsiteX1" fmla="*/ 1334 w 172784"/>
                    <a:gd name="connsiteY1" fmla="*/ 129540 h 373380"/>
                    <a:gd name="connsiteX2" fmla="*/ 54674 w 172784"/>
                    <a:gd name="connsiteY2" fmla="*/ 72390 h 373380"/>
                    <a:gd name="connsiteX3" fmla="*/ 172784 w 172784"/>
                    <a:gd name="connsiteY3" fmla="*/ 0 h 373380"/>
                    <a:gd name="connsiteX0" fmla="*/ 9808 w 177448"/>
                    <a:gd name="connsiteY0" fmla="*/ 373380 h 373380"/>
                    <a:gd name="connsiteX1" fmla="*/ 5998 w 177448"/>
                    <a:gd name="connsiteY1" fmla="*/ 129540 h 373380"/>
                    <a:gd name="connsiteX2" fmla="*/ 59338 w 177448"/>
                    <a:gd name="connsiteY2" fmla="*/ 72390 h 373380"/>
                    <a:gd name="connsiteX3" fmla="*/ 177448 w 177448"/>
                    <a:gd name="connsiteY3" fmla="*/ 0 h 373380"/>
                    <a:gd name="connsiteX0" fmla="*/ 18232 w 185872"/>
                    <a:gd name="connsiteY0" fmla="*/ 373380 h 373380"/>
                    <a:gd name="connsiteX1" fmla="*/ 14422 w 185872"/>
                    <a:gd name="connsiteY1" fmla="*/ 129540 h 373380"/>
                    <a:gd name="connsiteX2" fmla="*/ 185872 w 185872"/>
                    <a:gd name="connsiteY2" fmla="*/ 0 h 373380"/>
                  </a:gdLst>
                  <a:ahLst/>
                  <a:cxnLst>
                    <a:cxn ang="0">
                      <a:pos x="connsiteX0" y="connsiteY0"/>
                    </a:cxn>
                    <a:cxn ang="0">
                      <a:pos x="connsiteX1" y="connsiteY1"/>
                    </a:cxn>
                    <a:cxn ang="0">
                      <a:pos x="connsiteX2" y="connsiteY2"/>
                    </a:cxn>
                  </a:cxnLst>
                  <a:rect l="l" t="t" r="r" b="b"/>
                  <a:pathLst>
                    <a:path w="185872" h="373380">
                      <a:moveTo>
                        <a:pt x="18232" y="373380"/>
                      </a:moveTo>
                      <a:cubicBezTo>
                        <a:pt x="5532" y="307340"/>
                        <a:pt x="-13518" y="191770"/>
                        <a:pt x="14422" y="129540"/>
                      </a:cubicBezTo>
                      <a:cubicBezTo>
                        <a:pt x="42362" y="67310"/>
                        <a:pt x="150153" y="26987"/>
                        <a:pt x="185872" y="0"/>
                      </a:cubicBezTo>
                    </a:path>
                  </a:pathLst>
                </a:custGeom>
                <a:noFill/>
                <a:ln w="19050" cap="flat" cmpd="sng" algn="ctr">
                  <a:solidFill>
                    <a:srgbClr val="83847A"/>
                  </a:solidFill>
                  <a:prstDash val="solid"/>
                </a:ln>
                <a:effectLst/>
              </p:spPr>
              <p:txBody>
                <a:bodyPr rtlCol="0" anchor="ct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122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717DFCAF-DA37-4FDF-F845-23C78B1F5774}"/>
                    </a:ext>
                  </a:extLst>
                </p:cNvPr>
                <p:cNvSpPr/>
                <p:nvPr/>
              </p:nvSpPr>
              <p:spPr>
                <a:xfrm rot="197317">
                  <a:off x="10036564" y="3516512"/>
                  <a:ext cx="124297" cy="282153"/>
                </a:xfrm>
                <a:custGeom>
                  <a:avLst/>
                  <a:gdLst>
                    <a:gd name="connsiteX0" fmla="*/ 57150 w 121920"/>
                    <a:gd name="connsiteY0" fmla="*/ 0 h 278130"/>
                    <a:gd name="connsiteX1" fmla="*/ 110490 w 121920"/>
                    <a:gd name="connsiteY1" fmla="*/ 106680 h 278130"/>
                    <a:gd name="connsiteX2" fmla="*/ 121920 w 121920"/>
                    <a:gd name="connsiteY2" fmla="*/ 205740 h 278130"/>
                    <a:gd name="connsiteX3" fmla="*/ 99060 w 121920"/>
                    <a:gd name="connsiteY3" fmla="*/ 262890 h 278130"/>
                    <a:gd name="connsiteX4" fmla="*/ 0 w 121920"/>
                    <a:gd name="connsiteY4" fmla="*/ 278130 h 278130"/>
                    <a:gd name="connsiteX0" fmla="*/ 57150 w 122499"/>
                    <a:gd name="connsiteY0" fmla="*/ 0 h 278130"/>
                    <a:gd name="connsiteX1" fmla="*/ 110490 w 122499"/>
                    <a:gd name="connsiteY1" fmla="*/ 106680 h 278130"/>
                    <a:gd name="connsiteX2" fmla="*/ 121920 w 122499"/>
                    <a:gd name="connsiteY2" fmla="*/ 205740 h 278130"/>
                    <a:gd name="connsiteX3" fmla="*/ 99060 w 122499"/>
                    <a:gd name="connsiteY3" fmla="*/ 262890 h 278130"/>
                    <a:gd name="connsiteX4" fmla="*/ 0 w 122499"/>
                    <a:gd name="connsiteY4" fmla="*/ 278130 h 278130"/>
                    <a:gd name="connsiteX0" fmla="*/ 57150 w 122562"/>
                    <a:gd name="connsiteY0" fmla="*/ 0 h 278130"/>
                    <a:gd name="connsiteX1" fmla="*/ 110490 w 122562"/>
                    <a:gd name="connsiteY1" fmla="*/ 106680 h 278130"/>
                    <a:gd name="connsiteX2" fmla="*/ 121920 w 122562"/>
                    <a:gd name="connsiteY2" fmla="*/ 205740 h 278130"/>
                    <a:gd name="connsiteX3" fmla="*/ 99060 w 122562"/>
                    <a:gd name="connsiteY3" fmla="*/ 262890 h 278130"/>
                    <a:gd name="connsiteX4" fmla="*/ 0 w 122562"/>
                    <a:gd name="connsiteY4" fmla="*/ 278130 h 278130"/>
                    <a:gd name="connsiteX0" fmla="*/ 57150 w 129612"/>
                    <a:gd name="connsiteY0" fmla="*/ 0 h 278130"/>
                    <a:gd name="connsiteX1" fmla="*/ 110490 w 129612"/>
                    <a:gd name="connsiteY1" fmla="*/ 106680 h 278130"/>
                    <a:gd name="connsiteX2" fmla="*/ 121920 w 129612"/>
                    <a:gd name="connsiteY2" fmla="*/ 205740 h 278130"/>
                    <a:gd name="connsiteX3" fmla="*/ 0 w 129612"/>
                    <a:gd name="connsiteY3" fmla="*/ 278130 h 278130"/>
                    <a:gd name="connsiteX0" fmla="*/ 57150 w 117822"/>
                    <a:gd name="connsiteY0" fmla="*/ 0 h 278130"/>
                    <a:gd name="connsiteX1" fmla="*/ 110490 w 117822"/>
                    <a:gd name="connsiteY1" fmla="*/ 106680 h 278130"/>
                    <a:gd name="connsiteX2" fmla="*/ 102870 w 117822"/>
                    <a:gd name="connsiteY2" fmla="*/ 228600 h 278130"/>
                    <a:gd name="connsiteX3" fmla="*/ 0 w 117822"/>
                    <a:gd name="connsiteY3" fmla="*/ 278130 h 278130"/>
                    <a:gd name="connsiteX0" fmla="*/ 106380 w 169941"/>
                    <a:gd name="connsiteY0" fmla="*/ 0 h 284775"/>
                    <a:gd name="connsiteX1" fmla="*/ 159720 w 169941"/>
                    <a:gd name="connsiteY1" fmla="*/ 106680 h 284775"/>
                    <a:gd name="connsiteX2" fmla="*/ 152100 w 169941"/>
                    <a:gd name="connsiteY2" fmla="*/ 228600 h 284775"/>
                    <a:gd name="connsiteX3" fmla="*/ 0 w 169941"/>
                    <a:gd name="connsiteY3" fmla="*/ 284775 h 284775"/>
                    <a:gd name="connsiteX0" fmla="*/ 60736 w 124297"/>
                    <a:gd name="connsiteY0" fmla="*/ 0 h 282153"/>
                    <a:gd name="connsiteX1" fmla="*/ 114076 w 124297"/>
                    <a:gd name="connsiteY1" fmla="*/ 106680 h 282153"/>
                    <a:gd name="connsiteX2" fmla="*/ 106456 w 124297"/>
                    <a:gd name="connsiteY2" fmla="*/ 228600 h 282153"/>
                    <a:gd name="connsiteX3" fmla="*/ 0 w 124297"/>
                    <a:gd name="connsiteY3" fmla="*/ 282153 h 282153"/>
                  </a:gdLst>
                  <a:ahLst/>
                  <a:cxnLst>
                    <a:cxn ang="0">
                      <a:pos x="connsiteX0" y="connsiteY0"/>
                    </a:cxn>
                    <a:cxn ang="0">
                      <a:pos x="connsiteX1" y="connsiteY1"/>
                    </a:cxn>
                    <a:cxn ang="0">
                      <a:pos x="connsiteX2" y="connsiteY2"/>
                    </a:cxn>
                    <a:cxn ang="0">
                      <a:pos x="connsiteX3" y="connsiteY3"/>
                    </a:cxn>
                  </a:cxnLst>
                  <a:rect l="l" t="t" r="r" b="b"/>
                  <a:pathLst>
                    <a:path w="124297" h="282153">
                      <a:moveTo>
                        <a:pt x="60736" y="0"/>
                      </a:moveTo>
                      <a:lnTo>
                        <a:pt x="114076" y="106680"/>
                      </a:lnTo>
                      <a:cubicBezTo>
                        <a:pt x="124871" y="140970"/>
                        <a:pt x="133076" y="198918"/>
                        <a:pt x="106456" y="228600"/>
                      </a:cubicBezTo>
                      <a:cubicBezTo>
                        <a:pt x="79836" y="258282"/>
                        <a:pt x="25400" y="267072"/>
                        <a:pt x="0" y="282153"/>
                      </a:cubicBezTo>
                    </a:path>
                  </a:pathLst>
                </a:custGeom>
                <a:noFill/>
                <a:ln w="19050" cap="flat" cmpd="sng" algn="ctr">
                  <a:solidFill>
                    <a:srgbClr val="83847A"/>
                  </a:solidFill>
                  <a:prstDash val="solid"/>
                </a:ln>
                <a:effectLst/>
              </p:spPr>
              <p:txBody>
                <a:bodyPr rtlCol="0" anchor="ct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1227"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03" name="TextBox 102">
                <a:extLst>
                  <a:ext uri="{FF2B5EF4-FFF2-40B4-BE49-F238E27FC236}">
                    <a16:creationId xmlns:a16="http://schemas.microsoft.com/office/drawing/2014/main" id="{3858391D-EA82-3C9E-588D-7DD456327E84}"/>
                  </a:ext>
                </a:extLst>
              </p:cNvPr>
              <p:cNvSpPr txBox="1"/>
              <p:nvPr/>
            </p:nvSpPr>
            <p:spPr>
              <a:xfrm>
                <a:off x="13865360" y="1239693"/>
                <a:ext cx="1939779" cy="527535"/>
              </a:xfrm>
              <a:prstGeom prst="rect">
                <a:avLst/>
              </a:prstGeom>
              <a:noFill/>
            </p:spPr>
            <p:txBody>
              <a:bodyPr wrap="square" rtlCol="0">
                <a:spAutoFit/>
              </a:bodyPr>
              <a:lstStyle/>
              <a:p>
                <a:pPr marL="0" marR="0" lvl="0" indent="0" defTabSz="311719" eaLnBrk="1" fontAlgn="auto" latinLnBrk="0" hangingPunct="1">
                  <a:lnSpc>
                    <a:spcPct val="100000"/>
                  </a:lnSpc>
                  <a:spcBef>
                    <a:spcPts val="0"/>
                  </a:spcBef>
                  <a:spcAft>
                    <a:spcPts val="0"/>
                  </a:spcAft>
                  <a:buClrTx/>
                  <a:buSzTx/>
                  <a:buFontTx/>
                  <a:buNone/>
                  <a:tabLst/>
                  <a:defRPr/>
                </a:pPr>
                <a:endParaRPr kumimoji="0" lang="en-US" sz="1909" b="1" i="0" u="none" strike="noStrike" kern="0" cap="none" spc="0" normalizeH="0" baseline="0" noProof="0">
                  <a:ln>
                    <a:noFill/>
                  </a:ln>
                  <a:solidFill>
                    <a:prstClr val="black"/>
                  </a:solidFill>
                  <a:effectLst/>
                  <a:uLnTx/>
                  <a:uFillTx/>
                  <a:latin typeface="Calibri" panose="020F0502020204030204"/>
                </a:endParaRPr>
              </a:p>
            </p:txBody>
          </p:sp>
        </p:grpSp>
        <p:grpSp>
          <p:nvGrpSpPr>
            <p:cNvPr id="7" name="Group 6">
              <a:extLst>
                <a:ext uri="{FF2B5EF4-FFF2-40B4-BE49-F238E27FC236}">
                  <a16:creationId xmlns:a16="http://schemas.microsoft.com/office/drawing/2014/main" id="{A85D21AC-F117-3562-9E14-9512F0739200}"/>
                </a:ext>
              </a:extLst>
            </p:cNvPr>
            <p:cNvGrpSpPr/>
            <p:nvPr/>
          </p:nvGrpSpPr>
          <p:grpSpPr>
            <a:xfrm>
              <a:off x="8322050" y="3599685"/>
              <a:ext cx="4068874" cy="2630457"/>
              <a:chOff x="2986679" y="914404"/>
              <a:chExt cx="7747341" cy="4771818"/>
            </a:xfrm>
          </p:grpSpPr>
          <p:pic>
            <p:nvPicPr>
              <p:cNvPr id="77" name="Picture 76">
                <a:extLst>
                  <a:ext uri="{FF2B5EF4-FFF2-40B4-BE49-F238E27FC236}">
                    <a16:creationId xmlns:a16="http://schemas.microsoft.com/office/drawing/2014/main" id="{8E9AE555-4960-F6D3-A1B2-F286422463F6}"/>
                  </a:ext>
                </a:extLst>
              </p:cNvPr>
              <p:cNvPicPr>
                <a:picLocks noChangeAspect="1"/>
              </p:cNvPicPr>
              <p:nvPr/>
            </p:nvPicPr>
            <p:blipFill rotWithShape="1">
              <a:blip r:embed="rId5"/>
              <a:srcRect l="11857" b="19184"/>
              <a:stretch/>
            </p:blipFill>
            <p:spPr>
              <a:xfrm>
                <a:off x="2986679" y="914404"/>
                <a:ext cx="7211155" cy="4313195"/>
              </a:xfrm>
              <a:prstGeom prst="rect">
                <a:avLst/>
              </a:prstGeom>
              <a:ln w="57150">
                <a:solidFill>
                  <a:srgbClr val="FFFF00"/>
                </a:solidFill>
              </a:ln>
            </p:spPr>
          </p:pic>
          <p:cxnSp>
            <p:nvCxnSpPr>
              <p:cNvPr id="95" name="Straight Arrow Connector 94">
                <a:extLst>
                  <a:ext uri="{FF2B5EF4-FFF2-40B4-BE49-F238E27FC236}">
                    <a16:creationId xmlns:a16="http://schemas.microsoft.com/office/drawing/2014/main" id="{1304A0C0-658D-20F4-C6F2-FF9F7D2E6F8A}"/>
                  </a:ext>
                </a:extLst>
              </p:cNvPr>
              <p:cNvCxnSpPr>
                <a:cxnSpLocks/>
              </p:cNvCxnSpPr>
              <p:nvPr/>
            </p:nvCxnSpPr>
            <p:spPr>
              <a:xfrm flipH="1" flipV="1">
                <a:off x="7865706" y="1675616"/>
                <a:ext cx="1073404" cy="482994"/>
              </a:xfrm>
              <a:prstGeom prst="straightConnector1">
                <a:avLst/>
              </a:prstGeom>
              <a:noFill/>
              <a:ln w="38100" cap="flat" cmpd="sng" algn="ctr">
                <a:solidFill>
                  <a:srgbClr val="FFFF00"/>
                </a:solidFill>
                <a:prstDash val="solid"/>
                <a:tailEnd type="triangle"/>
              </a:ln>
              <a:effectLst>
                <a:outerShdw blurRad="40000" dist="23000" dir="5400000" rotWithShape="0">
                  <a:srgbClr val="000000">
                    <a:alpha val="35000"/>
                  </a:srgbClr>
                </a:outerShdw>
              </a:effectLst>
            </p:spPr>
          </p:cxnSp>
          <p:sp>
            <p:nvSpPr>
              <p:cNvPr id="96" name="TextBox 95">
                <a:extLst>
                  <a:ext uri="{FF2B5EF4-FFF2-40B4-BE49-F238E27FC236}">
                    <a16:creationId xmlns:a16="http://schemas.microsoft.com/office/drawing/2014/main" id="{CBDF9744-5279-58DE-E6BA-5AE7E3A9654A}"/>
                  </a:ext>
                </a:extLst>
              </p:cNvPr>
              <p:cNvSpPr txBox="1"/>
              <p:nvPr/>
            </p:nvSpPr>
            <p:spPr>
              <a:xfrm>
                <a:off x="8484463" y="2175631"/>
                <a:ext cx="2249557" cy="1258535"/>
              </a:xfrm>
              <a:prstGeom prst="rect">
                <a:avLst/>
              </a:prstGeom>
              <a:noFill/>
              <a:ln w="9525" cap="flat" cmpd="sng" algn="ctr">
                <a:noFill/>
                <a:prstDash val="solid"/>
              </a:ln>
              <a:effectLst>
                <a:outerShdw blurRad="40000" dist="20000" dir="5400000" rotWithShape="0">
                  <a:srgbClr val="000000">
                    <a:alpha val="38000"/>
                  </a:srgbClr>
                </a:outerShdw>
              </a:effectLst>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00"/>
                    </a:solidFill>
                    <a:effectLst/>
                    <a:uLnTx/>
                    <a:uFillTx/>
                    <a:latin typeface="Century Gothic" panose="020F0302020204030204"/>
                    <a:ea typeface="+mn-ea"/>
                    <a:cs typeface="+mn-cs"/>
                  </a:rPr>
                  <a:t>CULVERT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00"/>
                    </a:solidFill>
                    <a:effectLst/>
                    <a:uLnTx/>
                    <a:uFillTx/>
                    <a:latin typeface="Century Gothic" panose="020F0302020204030204"/>
                    <a:ea typeface="+mn-ea"/>
                    <a:cs typeface="+mn-cs"/>
                  </a:rPr>
                  <a:t>UNDER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00"/>
                    </a:solidFill>
                    <a:effectLst/>
                    <a:uLnTx/>
                    <a:uFillTx/>
                    <a:latin typeface="Century Gothic" panose="020F0302020204030204"/>
                    <a:ea typeface="+mn-ea"/>
                    <a:cs typeface="+mn-cs"/>
                  </a:rPr>
                  <a:t>BRIDGE</a:t>
                </a:r>
              </a:p>
            </p:txBody>
          </p:sp>
          <p:cxnSp>
            <p:nvCxnSpPr>
              <p:cNvPr id="97" name="Straight Arrow Connector 96">
                <a:extLst>
                  <a:ext uri="{FF2B5EF4-FFF2-40B4-BE49-F238E27FC236}">
                    <a16:creationId xmlns:a16="http://schemas.microsoft.com/office/drawing/2014/main" id="{E0794CCB-AFD3-5D47-074C-289BE725582F}"/>
                  </a:ext>
                </a:extLst>
              </p:cNvPr>
              <p:cNvCxnSpPr>
                <a:cxnSpLocks/>
              </p:cNvCxnSpPr>
              <p:nvPr/>
            </p:nvCxnSpPr>
            <p:spPr>
              <a:xfrm flipH="1" flipV="1">
                <a:off x="6096000" y="2252570"/>
                <a:ext cx="522827" cy="694785"/>
              </a:xfrm>
              <a:prstGeom prst="straightConnector1">
                <a:avLst/>
              </a:prstGeom>
              <a:noFill/>
              <a:ln w="38100" cap="flat" cmpd="sng" algn="ctr">
                <a:solidFill>
                  <a:srgbClr val="FFFF00"/>
                </a:solidFill>
                <a:prstDash val="solid"/>
                <a:tailEnd type="triangle"/>
              </a:ln>
              <a:effectLst>
                <a:outerShdw blurRad="40000" dist="23000" dir="5400000" rotWithShape="0">
                  <a:srgbClr val="000000">
                    <a:alpha val="35000"/>
                  </a:srgbClr>
                </a:outerShdw>
              </a:effectLst>
            </p:spPr>
          </p:cxnSp>
          <p:sp>
            <p:nvSpPr>
              <p:cNvPr id="98" name="TextBox 97">
                <a:extLst>
                  <a:ext uri="{FF2B5EF4-FFF2-40B4-BE49-F238E27FC236}">
                    <a16:creationId xmlns:a16="http://schemas.microsoft.com/office/drawing/2014/main" id="{C8B640BF-EB8C-F10D-FB25-BA1CA80F9145}"/>
                  </a:ext>
                </a:extLst>
              </p:cNvPr>
              <p:cNvSpPr txBox="1"/>
              <p:nvPr/>
            </p:nvSpPr>
            <p:spPr>
              <a:xfrm>
                <a:off x="5598732" y="2932731"/>
                <a:ext cx="2874310" cy="908942"/>
              </a:xfrm>
              <a:prstGeom prst="rect">
                <a:avLst/>
              </a:prstGeom>
              <a:noFill/>
              <a:ln w="9525" cap="flat" cmpd="sng" algn="ctr">
                <a:no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00"/>
                    </a:solidFill>
                    <a:effectLst/>
                    <a:uLnTx/>
                    <a:uFillTx/>
                    <a:latin typeface="Century Gothic" panose="020F0302020204030204"/>
                    <a:ea typeface="+mn-ea"/>
                    <a:cs typeface="+mn-cs"/>
                  </a:rPr>
                  <a:t>CONCRETE            U-CHANNEL</a:t>
                </a:r>
              </a:p>
            </p:txBody>
          </p:sp>
          <p:cxnSp>
            <p:nvCxnSpPr>
              <p:cNvPr id="99" name="Straight Arrow Connector 98">
                <a:extLst>
                  <a:ext uri="{FF2B5EF4-FFF2-40B4-BE49-F238E27FC236}">
                    <a16:creationId xmlns:a16="http://schemas.microsoft.com/office/drawing/2014/main" id="{B9799327-1092-D20E-BF19-0C6C3E85623E}"/>
                  </a:ext>
                </a:extLst>
              </p:cNvPr>
              <p:cNvCxnSpPr>
                <a:cxnSpLocks/>
              </p:cNvCxnSpPr>
              <p:nvPr/>
            </p:nvCxnSpPr>
            <p:spPr>
              <a:xfrm flipH="1" flipV="1">
                <a:off x="4637315" y="3421064"/>
                <a:ext cx="1641908" cy="714833"/>
              </a:xfrm>
              <a:prstGeom prst="straightConnector1">
                <a:avLst/>
              </a:prstGeom>
              <a:noFill/>
              <a:ln w="38100" cap="flat" cmpd="sng" algn="ctr">
                <a:solidFill>
                  <a:srgbClr val="FFFF00"/>
                </a:solidFill>
                <a:prstDash val="solid"/>
                <a:tailEnd type="triangle"/>
              </a:ln>
              <a:effectLst>
                <a:outerShdw blurRad="40000" dist="23000" dir="5400000" rotWithShape="0">
                  <a:srgbClr val="000000">
                    <a:alpha val="35000"/>
                  </a:srgbClr>
                </a:outerShdw>
              </a:effectLst>
            </p:spPr>
          </p:cxnSp>
          <p:sp>
            <p:nvSpPr>
              <p:cNvPr id="100" name="TextBox 99">
                <a:extLst>
                  <a:ext uri="{FF2B5EF4-FFF2-40B4-BE49-F238E27FC236}">
                    <a16:creationId xmlns:a16="http://schemas.microsoft.com/office/drawing/2014/main" id="{2BE2B77C-CFBC-F975-D569-012891B90BE4}"/>
                  </a:ext>
                </a:extLst>
              </p:cNvPr>
              <p:cNvSpPr txBox="1"/>
              <p:nvPr/>
            </p:nvSpPr>
            <p:spPr>
              <a:xfrm>
                <a:off x="5046544" y="4106512"/>
                <a:ext cx="3151218" cy="908942"/>
              </a:xfrm>
              <a:prstGeom prst="rect">
                <a:avLst/>
              </a:prstGeom>
              <a:noFill/>
              <a:ln w="9525" cap="flat" cmpd="sng" algn="ctr">
                <a:no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00"/>
                    </a:solidFill>
                    <a:effectLst/>
                    <a:uLnTx/>
                    <a:uFillTx/>
                    <a:latin typeface="Century Gothic" panose="020F0302020204030204"/>
                    <a:ea typeface="+mn-ea"/>
                    <a:cs typeface="+mn-cs"/>
                  </a:rPr>
                  <a:t>DOWNSTREAM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00"/>
                    </a:solidFill>
                    <a:effectLst/>
                    <a:uLnTx/>
                    <a:uFillTx/>
                    <a:latin typeface="Century Gothic" panose="020F0302020204030204"/>
                    <a:ea typeface="+mn-ea"/>
                    <a:cs typeface="+mn-cs"/>
                  </a:rPr>
                  <a:t>FLOODWALL</a:t>
                </a:r>
              </a:p>
            </p:txBody>
          </p:sp>
          <p:sp>
            <p:nvSpPr>
              <p:cNvPr id="101" name="TextBox 100">
                <a:extLst>
                  <a:ext uri="{FF2B5EF4-FFF2-40B4-BE49-F238E27FC236}">
                    <a16:creationId xmlns:a16="http://schemas.microsoft.com/office/drawing/2014/main" id="{C561D801-FC2E-A5C4-C754-A7E8FF1B3C33}"/>
                  </a:ext>
                </a:extLst>
              </p:cNvPr>
              <p:cNvSpPr txBox="1"/>
              <p:nvPr/>
            </p:nvSpPr>
            <p:spPr>
              <a:xfrm>
                <a:off x="5743102" y="5227597"/>
                <a:ext cx="1874287" cy="458625"/>
              </a:xfrm>
              <a:prstGeom prst="rect">
                <a:avLst/>
              </a:prstGeom>
              <a:noFill/>
              <a:ln w="9525" cap="flat" cmpd="sng" algn="ctr">
                <a:no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00"/>
                  </a:solidFill>
                  <a:effectLst/>
                  <a:uLnTx/>
                  <a:uFillTx/>
                  <a:latin typeface="Century Gothic" panose="020F0302020204030204"/>
                  <a:ea typeface="+mn-ea"/>
                  <a:cs typeface="+mn-cs"/>
                </a:endParaRPr>
              </a:p>
            </p:txBody>
          </p:sp>
        </p:grpSp>
        <p:sp>
          <p:nvSpPr>
            <p:cNvPr id="8" name="Freeform: Shape 7">
              <a:extLst>
                <a:ext uri="{FF2B5EF4-FFF2-40B4-BE49-F238E27FC236}">
                  <a16:creationId xmlns:a16="http://schemas.microsoft.com/office/drawing/2014/main" id="{AC86363E-BE72-36D8-7E04-74BF5773B24B}"/>
                </a:ext>
              </a:extLst>
            </p:cNvPr>
            <p:cNvSpPr/>
            <p:nvPr/>
          </p:nvSpPr>
          <p:spPr>
            <a:xfrm>
              <a:off x="8015826" y="1915039"/>
              <a:ext cx="3997231" cy="1676430"/>
            </a:xfrm>
            <a:custGeom>
              <a:avLst/>
              <a:gdLst>
                <a:gd name="connsiteX0" fmla="*/ 721894 w 4319337"/>
                <a:gd name="connsiteY0" fmla="*/ 0 h 1371600"/>
                <a:gd name="connsiteX1" fmla="*/ 0 w 4319337"/>
                <a:gd name="connsiteY1" fmla="*/ 1371600 h 1371600"/>
                <a:gd name="connsiteX2" fmla="*/ 4319337 w 4319337"/>
                <a:gd name="connsiteY2" fmla="*/ 1371600 h 1371600"/>
                <a:gd name="connsiteX3" fmla="*/ 721894 w 4319337"/>
                <a:gd name="connsiteY3" fmla="*/ 0 h 1371600"/>
                <a:gd name="connsiteX0" fmla="*/ 992867 w 4590310"/>
                <a:gd name="connsiteY0" fmla="*/ 0 h 1393682"/>
                <a:gd name="connsiteX1" fmla="*/ 0 w 4590310"/>
                <a:gd name="connsiteY1" fmla="*/ 1393682 h 1393682"/>
                <a:gd name="connsiteX2" fmla="*/ 4590310 w 4590310"/>
                <a:gd name="connsiteY2" fmla="*/ 1371600 h 1393682"/>
                <a:gd name="connsiteX3" fmla="*/ 992867 w 4590310"/>
                <a:gd name="connsiteY3" fmla="*/ 0 h 1393682"/>
                <a:gd name="connsiteX0" fmla="*/ 867059 w 4590310"/>
                <a:gd name="connsiteY0" fmla="*/ 0 h 1294316"/>
                <a:gd name="connsiteX1" fmla="*/ 0 w 4590310"/>
                <a:gd name="connsiteY1" fmla="*/ 1294316 h 1294316"/>
                <a:gd name="connsiteX2" fmla="*/ 4590310 w 4590310"/>
                <a:gd name="connsiteY2" fmla="*/ 1272234 h 1294316"/>
                <a:gd name="connsiteX3" fmla="*/ 867059 w 4590310"/>
                <a:gd name="connsiteY3" fmla="*/ 0 h 1294316"/>
                <a:gd name="connsiteX0" fmla="*/ 1254161 w 4977412"/>
                <a:gd name="connsiteY0" fmla="*/ 0 h 1305356"/>
                <a:gd name="connsiteX1" fmla="*/ 0 w 4977412"/>
                <a:gd name="connsiteY1" fmla="*/ 1305356 h 1305356"/>
                <a:gd name="connsiteX2" fmla="*/ 4977412 w 4977412"/>
                <a:gd name="connsiteY2" fmla="*/ 1272234 h 1305356"/>
                <a:gd name="connsiteX3" fmla="*/ 1254161 w 4977412"/>
                <a:gd name="connsiteY3" fmla="*/ 0 h 1305356"/>
                <a:gd name="connsiteX0" fmla="*/ 1389646 w 4977412"/>
                <a:gd name="connsiteY0" fmla="*/ 0 h 1404722"/>
                <a:gd name="connsiteX1" fmla="*/ 0 w 4977412"/>
                <a:gd name="connsiteY1" fmla="*/ 1404722 h 1404722"/>
                <a:gd name="connsiteX2" fmla="*/ 4977412 w 4977412"/>
                <a:gd name="connsiteY2" fmla="*/ 1371600 h 1404722"/>
                <a:gd name="connsiteX3" fmla="*/ 1389646 w 4977412"/>
                <a:gd name="connsiteY3" fmla="*/ 0 h 1404722"/>
                <a:gd name="connsiteX0" fmla="*/ 0 w 5321574"/>
                <a:gd name="connsiteY0" fmla="*/ 0 h 1317608"/>
                <a:gd name="connsiteX1" fmla="*/ 344162 w 5321574"/>
                <a:gd name="connsiteY1" fmla="*/ 1317608 h 1317608"/>
                <a:gd name="connsiteX2" fmla="*/ 5321574 w 5321574"/>
                <a:gd name="connsiteY2" fmla="*/ 1284486 h 1317608"/>
                <a:gd name="connsiteX3" fmla="*/ 0 w 5321574"/>
                <a:gd name="connsiteY3" fmla="*/ 0 h 1317608"/>
              </a:gdLst>
              <a:ahLst/>
              <a:cxnLst>
                <a:cxn ang="0">
                  <a:pos x="connsiteX0" y="connsiteY0"/>
                </a:cxn>
                <a:cxn ang="0">
                  <a:pos x="connsiteX1" y="connsiteY1"/>
                </a:cxn>
                <a:cxn ang="0">
                  <a:pos x="connsiteX2" y="connsiteY2"/>
                </a:cxn>
                <a:cxn ang="0">
                  <a:pos x="connsiteX3" y="connsiteY3"/>
                </a:cxn>
              </a:cxnLst>
              <a:rect l="l" t="t" r="r" b="b"/>
              <a:pathLst>
                <a:path w="5321574" h="1317608">
                  <a:moveTo>
                    <a:pt x="0" y="0"/>
                  </a:moveTo>
                  <a:lnTo>
                    <a:pt x="344162" y="1317608"/>
                  </a:lnTo>
                  <a:lnTo>
                    <a:pt x="5321574" y="1284486"/>
                  </a:lnTo>
                  <a:lnTo>
                    <a:pt x="0" y="0"/>
                  </a:lnTo>
                  <a:close/>
                </a:path>
              </a:pathLst>
            </a:custGeom>
            <a:solidFill>
              <a:srgbClr val="FFFF00">
                <a:alpha val="18824"/>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3847A"/>
                </a:solidFill>
                <a:effectLst/>
                <a:uLnTx/>
                <a:uFillTx/>
                <a:latin typeface="Century Gothic" panose="020F0302020204030204"/>
                <a:ea typeface="+mn-ea"/>
                <a:cs typeface="+mn-cs"/>
              </a:endParaRPr>
            </a:p>
          </p:txBody>
        </p:sp>
        <p:sp>
          <p:nvSpPr>
            <p:cNvPr id="69" name="Star: 5 Points 68">
              <a:extLst>
                <a:ext uri="{FF2B5EF4-FFF2-40B4-BE49-F238E27FC236}">
                  <a16:creationId xmlns:a16="http://schemas.microsoft.com/office/drawing/2014/main" id="{F184CD17-1AAB-8FA6-B384-3A5A7CDCF2AC}"/>
                </a:ext>
              </a:extLst>
            </p:cNvPr>
            <p:cNvSpPr/>
            <p:nvPr/>
          </p:nvSpPr>
          <p:spPr>
            <a:xfrm>
              <a:off x="7750848" y="1509130"/>
              <a:ext cx="547557" cy="533978"/>
            </a:xfrm>
            <a:prstGeom prst="star5">
              <a:avLst/>
            </a:prstGeom>
            <a:solidFill>
              <a:srgbClr val="FFFF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3847A"/>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73848C42-4E5D-CDB2-2D7F-2465DDB87B0E}"/>
                </a:ext>
              </a:extLst>
            </p:cNvPr>
            <p:cNvSpPr txBox="1"/>
            <p:nvPr/>
          </p:nvSpPr>
          <p:spPr>
            <a:xfrm>
              <a:off x="10987012" y="4995077"/>
              <a:ext cx="967179" cy="501053"/>
            </a:xfrm>
            <a:prstGeom prst="rect">
              <a:avLst/>
            </a:prstGeom>
            <a:noFill/>
            <a:ln w="9525" cap="flat" cmpd="sng" algn="ctr">
              <a:no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00"/>
                  </a:solidFill>
                  <a:effectLst/>
                  <a:uLnTx/>
                  <a:uFillTx/>
                  <a:latin typeface="Century Gothic" panose="020F0302020204030204"/>
                  <a:ea typeface="+mn-ea"/>
                  <a:cs typeface="+mn-cs"/>
                </a:rPr>
                <a:t>SEWER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00"/>
                  </a:solidFill>
                  <a:effectLst/>
                  <a:uLnTx/>
                  <a:uFillTx/>
                  <a:latin typeface="Century Gothic" panose="020F0302020204030204"/>
                  <a:ea typeface="+mn-ea"/>
                  <a:cs typeface="+mn-cs"/>
                </a:rPr>
                <a:t>SIPHON</a:t>
              </a:r>
            </a:p>
          </p:txBody>
        </p:sp>
        <p:cxnSp>
          <p:nvCxnSpPr>
            <p:cNvPr id="75" name="Straight Arrow Connector 74">
              <a:extLst>
                <a:ext uri="{FF2B5EF4-FFF2-40B4-BE49-F238E27FC236}">
                  <a16:creationId xmlns:a16="http://schemas.microsoft.com/office/drawing/2014/main" id="{0B806DB9-8B1A-61CA-A904-02093CFC3C24}"/>
                </a:ext>
              </a:extLst>
            </p:cNvPr>
            <p:cNvCxnSpPr>
              <a:cxnSpLocks/>
            </p:cNvCxnSpPr>
            <p:nvPr/>
          </p:nvCxnSpPr>
          <p:spPr>
            <a:xfrm flipH="1" flipV="1">
              <a:off x="10632792" y="4142109"/>
              <a:ext cx="533578" cy="895170"/>
            </a:xfrm>
            <a:prstGeom prst="straightConnector1">
              <a:avLst/>
            </a:prstGeom>
            <a:noFill/>
            <a:ln w="38100" cap="flat" cmpd="sng" algn="ctr">
              <a:solidFill>
                <a:srgbClr val="FFFF00"/>
              </a:solidFill>
              <a:prstDash val="solid"/>
              <a:tailEnd type="triangle"/>
            </a:ln>
            <a:effectLst>
              <a:outerShdw blurRad="40000" dist="23000" dir="5400000" rotWithShape="0">
                <a:srgbClr val="000000">
                  <a:alpha val="35000"/>
                </a:srgbClr>
              </a:outerShdw>
            </a:effectLst>
          </p:spPr>
        </p:cxnSp>
      </p:grpSp>
      <p:sp>
        <p:nvSpPr>
          <p:cNvPr id="121" name="TextBox 120">
            <a:extLst>
              <a:ext uri="{FF2B5EF4-FFF2-40B4-BE49-F238E27FC236}">
                <a16:creationId xmlns:a16="http://schemas.microsoft.com/office/drawing/2014/main" id="{B4EC7489-1D4C-3356-8F27-FDC62224F86F}"/>
              </a:ext>
            </a:extLst>
          </p:cNvPr>
          <p:cNvSpPr txBox="1"/>
          <p:nvPr/>
        </p:nvSpPr>
        <p:spPr>
          <a:xfrm>
            <a:off x="5639020" y="1395292"/>
            <a:ext cx="5714862" cy="1092607"/>
          </a:xfrm>
          <a:prstGeom prst="rect">
            <a:avLst/>
          </a:prstGeom>
          <a:solidFill>
            <a:schemeClr val="bg2"/>
          </a:solidFill>
        </p:spPr>
        <p:txBody>
          <a:bodyPr wrap="square">
            <a:spAutoFit/>
          </a:bodyPr>
          <a:lstStyle/>
          <a:p>
            <a:r>
              <a:rPr lang="en-US" sz="1400" b="1" u="sng">
                <a:latin typeface="Century Gothic" panose="020F0302020204030204"/>
              </a:rPr>
              <a:t>CNT-3 ENGINEERING FEATURES</a:t>
            </a:r>
            <a:endParaRPr lang="en-US" sz="500" b="1" u="sng">
              <a:latin typeface="Century Gothic" panose="020F0302020204030204"/>
            </a:endParaRPr>
          </a:p>
          <a:p>
            <a:pPr marL="166688" indent="-166688">
              <a:buFont typeface="Wingdings" panose="05000000000000000000" pitchFamily="2" charset="2"/>
              <a:buChar char="§"/>
            </a:pPr>
            <a:r>
              <a:rPr lang="en-US" sz="1200">
                <a:latin typeface="Century Gothic"/>
                <a:ea typeface="ＭＳ Ｐゴシック"/>
                <a:cs typeface="Arial"/>
              </a:rPr>
              <a:t>Concrete U-Channel</a:t>
            </a:r>
          </a:p>
          <a:p>
            <a:pPr marL="166688" indent="-166688">
              <a:buFont typeface="Wingdings" panose="05000000000000000000" pitchFamily="2" charset="2"/>
              <a:buChar char="§"/>
            </a:pPr>
            <a:r>
              <a:rPr lang="en-US" sz="1200">
                <a:latin typeface="Century Gothic"/>
                <a:ea typeface="ＭＳ Ｐゴシック"/>
                <a:cs typeface="Arial"/>
              </a:rPr>
              <a:t>Culvert Under Bridge</a:t>
            </a:r>
          </a:p>
          <a:p>
            <a:pPr marL="166688" indent="-166688">
              <a:buFont typeface="Wingdings" panose="05000000000000000000" pitchFamily="2" charset="2"/>
              <a:buChar char="§"/>
            </a:pPr>
            <a:r>
              <a:rPr lang="en-US" sz="1200">
                <a:latin typeface="Century Gothic"/>
                <a:ea typeface="ＭＳ Ｐゴシック"/>
                <a:cs typeface="Arial"/>
              </a:rPr>
              <a:t>Downstream Floodwall</a:t>
            </a:r>
          </a:p>
          <a:p>
            <a:pPr marL="166688" indent="-166688">
              <a:buFont typeface="Wingdings" panose="05000000000000000000" pitchFamily="2" charset="2"/>
              <a:buChar char="§"/>
            </a:pPr>
            <a:r>
              <a:rPr lang="en-US" sz="1200">
                <a:latin typeface="Century Gothic"/>
                <a:ea typeface="ＭＳ Ｐゴシック"/>
                <a:cs typeface="Arial"/>
              </a:rPr>
              <a:t>Sewer Siphon</a:t>
            </a:r>
          </a:p>
          <a:p>
            <a:endParaRPr lang="en-US" sz="300">
              <a:latin typeface="Century Gothic"/>
              <a:ea typeface="ＭＳ Ｐゴシック"/>
              <a:cs typeface="Arial"/>
            </a:endParaRPr>
          </a:p>
        </p:txBody>
      </p:sp>
      <p:pic>
        <p:nvPicPr>
          <p:cNvPr id="122" name="Picture 121">
            <a:extLst>
              <a:ext uri="{FF2B5EF4-FFF2-40B4-BE49-F238E27FC236}">
                <a16:creationId xmlns:a16="http://schemas.microsoft.com/office/drawing/2014/main" id="{82E01FE8-AE79-CF6B-75C9-1E6B3EE7D96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7471583" y="2804168"/>
            <a:ext cx="4475701" cy="2985234"/>
          </a:xfrm>
          <a:prstGeom prst="rect">
            <a:avLst/>
          </a:prstGeom>
          <a:ln w="12700">
            <a:solidFill>
              <a:srgbClr val="000000"/>
            </a:solidFill>
          </a:ln>
        </p:spPr>
      </p:pic>
      <p:sp>
        <p:nvSpPr>
          <p:cNvPr id="123" name="Title 2">
            <a:extLst>
              <a:ext uri="{FF2B5EF4-FFF2-40B4-BE49-F238E27FC236}">
                <a16:creationId xmlns:a16="http://schemas.microsoft.com/office/drawing/2014/main" id="{233E6249-22DF-EA91-1EF9-A4171BE62EC5}"/>
              </a:ext>
            </a:extLst>
          </p:cNvPr>
          <p:cNvSpPr txBox="1">
            <a:spLocks/>
          </p:cNvSpPr>
          <p:nvPr/>
        </p:nvSpPr>
        <p:spPr bwMode="auto">
          <a:xfrm>
            <a:off x="8097240" y="5810483"/>
            <a:ext cx="3116515" cy="507998"/>
          </a:xfrm>
          <a:prstGeom prst="rect">
            <a:avLst/>
          </a:prstGeom>
          <a:solidFill>
            <a:schemeClr val="bg1"/>
          </a:solidFill>
          <a:ln w="9525">
            <a:noFill/>
            <a:miter lim="800000"/>
            <a:headEnd/>
            <a:tailEnd/>
          </a:ln>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200" b="1" kern="1200" cap="all">
                <a:solidFill>
                  <a:schemeClr val="tx1">
                    <a:lumMod val="75000"/>
                    <a:lumOff val="25000"/>
                  </a:schemeClr>
                </a:solidFill>
                <a:latin typeface="Century Gothic" panose="020B0502020202020204"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all" spc="0" normalizeH="0" baseline="0" noProof="0">
                <a:ln>
                  <a:noFill/>
                </a:ln>
                <a:solidFill>
                  <a:schemeClr val="tx1"/>
                </a:solidFill>
                <a:effectLst/>
                <a:uLnTx/>
                <a:uFillTx/>
                <a:latin typeface="Century Gothic" panose="020B0502020202020204" pitchFamily="34" charset="0"/>
                <a:ea typeface="ＭＳ Ｐゴシック" charset="0"/>
                <a:cs typeface="Arial" pitchFamily="34" charset="0"/>
              </a:rPr>
              <a:t>CNT-3 u-channel bypass</a:t>
            </a:r>
            <a:br>
              <a:rPr kumimoji="0" lang="en-US" sz="1400" b="1" i="0" u="none" strike="noStrike" kern="1200" cap="all" spc="0" normalizeH="0" baseline="0" noProof="0">
                <a:ln>
                  <a:noFill/>
                </a:ln>
                <a:solidFill>
                  <a:schemeClr val="tx1"/>
                </a:solidFill>
                <a:effectLst/>
                <a:uLnTx/>
                <a:uFillTx/>
                <a:latin typeface="Century Gothic" panose="020B0502020202020204" pitchFamily="34" charset="0"/>
                <a:ea typeface="ＭＳ Ｐゴシック" charset="0"/>
                <a:cs typeface="Arial" pitchFamily="34" charset="0"/>
              </a:rPr>
            </a:br>
            <a:r>
              <a:rPr kumimoji="0" lang="en-US" sz="1100" b="1" i="0" u="none" strike="noStrike" kern="1200" cap="all" spc="0" normalizeH="0" baseline="0" noProof="0">
                <a:ln>
                  <a:noFill/>
                </a:ln>
                <a:solidFill>
                  <a:schemeClr val="tx1"/>
                </a:solidFill>
                <a:effectLst/>
                <a:uLnTx/>
                <a:uFillTx/>
                <a:latin typeface="Century Gothic" panose="020B0502020202020204" pitchFamily="34" charset="0"/>
                <a:ea typeface="ＭＳ Ｐゴシック" charset="0"/>
                <a:cs typeface="Arial" pitchFamily="34" charset="0"/>
              </a:rPr>
              <a:t>3d MODEL Representation</a:t>
            </a:r>
            <a:endParaRPr kumimoji="0" lang="en-US" sz="1200" b="1" i="0" u="none" strike="noStrike" kern="1200" cap="all" spc="0" normalizeH="0" baseline="0" noProof="0">
              <a:ln>
                <a:noFill/>
              </a:ln>
              <a:solidFill>
                <a:schemeClr val="tx1"/>
              </a:solidFill>
              <a:effectLst/>
              <a:uLnTx/>
              <a:uFillTx/>
              <a:latin typeface="Century Gothic" panose="020B0502020202020204" pitchFamily="34" charset="0"/>
              <a:ea typeface="ＭＳ Ｐゴシック" charset="0"/>
              <a:cs typeface="Arial" pitchFamily="34" charset="0"/>
            </a:endParaRPr>
          </a:p>
        </p:txBody>
      </p:sp>
      <p:sp>
        <p:nvSpPr>
          <p:cNvPr id="5" name="TextBox 4">
            <a:extLst>
              <a:ext uri="{FF2B5EF4-FFF2-40B4-BE49-F238E27FC236}">
                <a16:creationId xmlns:a16="http://schemas.microsoft.com/office/drawing/2014/main" id="{3FC24C00-6B3E-26F5-3758-8636754D7F66}"/>
              </a:ext>
            </a:extLst>
          </p:cNvPr>
          <p:cNvSpPr txBox="1"/>
          <p:nvPr/>
        </p:nvSpPr>
        <p:spPr>
          <a:xfrm>
            <a:off x="-3365378" y="6435143"/>
            <a:ext cx="12192000"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Potential A/E award mid-end 2024 (MATOC)</a:t>
            </a:r>
          </a:p>
        </p:txBody>
      </p:sp>
    </p:spTree>
    <p:extLst>
      <p:ext uri="{BB962C8B-B14F-4D97-AF65-F5344CB8AC3E}">
        <p14:creationId xmlns:p14="http://schemas.microsoft.com/office/powerpoint/2010/main" val="791265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Box 103">
            <a:extLst>
              <a:ext uri="{FF2B5EF4-FFF2-40B4-BE49-F238E27FC236}">
                <a16:creationId xmlns:a16="http://schemas.microsoft.com/office/drawing/2014/main" id="{A7369855-DF53-869E-37A5-B4309304E2E1}"/>
              </a:ext>
            </a:extLst>
          </p:cNvPr>
          <p:cNvSpPr txBox="1"/>
          <p:nvPr/>
        </p:nvSpPr>
        <p:spPr>
          <a:xfrm>
            <a:off x="0" y="867125"/>
            <a:ext cx="12192000" cy="400110"/>
          </a:xfrm>
          <a:prstGeom prst="rect">
            <a:avLst/>
          </a:prstGeom>
          <a:noFill/>
        </p:spPr>
        <p:txBody>
          <a:bodyPr wrap="square" rtlCol="0">
            <a:spAutoFit/>
          </a:bodyPr>
          <a:lstStyle/>
          <a:p>
            <a:pPr algn="ctr"/>
            <a:r>
              <a:rPr lang="en-US" sz="2000" b="1">
                <a:solidFill>
                  <a:schemeClr val="bg1"/>
                </a:solidFill>
                <a:latin typeface="Avenir Next LT Pro Light" panose="020B0604020202020204" pitchFamily="34" charset="0"/>
              </a:rPr>
              <a:t>Ecosystem Restoration Project</a:t>
            </a:r>
          </a:p>
        </p:txBody>
      </p:sp>
      <p:sp>
        <p:nvSpPr>
          <p:cNvPr id="2" name="TextBox 1">
            <a:extLst>
              <a:ext uri="{FF2B5EF4-FFF2-40B4-BE49-F238E27FC236}">
                <a16:creationId xmlns:a16="http://schemas.microsoft.com/office/drawing/2014/main" id="{6FC72B07-8554-18BB-B6A8-AA9F1622786B}"/>
              </a:ext>
            </a:extLst>
          </p:cNvPr>
          <p:cNvSpPr txBox="1"/>
          <p:nvPr/>
        </p:nvSpPr>
        <p:spPr>
          <a:xfrm>
            <a:off x="993532" y="259405"/>
            <a:ext cx="102202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venir Next LT Pro Light" panose="020B0604020202020204" pitchFamily="34" charset="0"/>
              </a:rPr>
              <a:t>CAÑO MARTIN PEÑA (CMP)</a:t>
            </a:r>
          </a:p>
        </p:txBody>
      </p:sp>
      <p:pic>
        <p:nvPicPr>
          <p:cNvPr id="60" name="Picture 59">
            <a:extLst>
              <a:ext uri="{FF2B5EF4-FFF2-40B4-BE49-F238E27FC236}">
                <a16:creationId xmlns:a16="http://schemas.microsoft.com/office/drawing/2014/main" id="{3E736910-3DEB-0BFE-70EA-EA6421526D56}"/>
              </a:ext>
            </a:extLst>
          </p:cNvPr>
          <p:cNvPicPr>
            <a:picLocks noChangeAspect="1"/>
          </p:cNvPicPr>
          <p:nvPr/>
        </p:nvPicPr>
        <p:blipFill>
          <a:blip r:embed="rId3"/>
          <a:stretch>
            <a:fillRect/>
          </a:stretch>
        </p:blipFill>
        <p:spPr>
          <a:xfrm>
            <a:off x="1081584" y="214142"/>
            <a:ext cx="766642" cy="696274"/>
          </a:xfrm>
          <a:prstGeom prst="rect">
            <a:avLst/>
          </a:prstGeom>
        </p:spPr>
      </p:pic>
      <p:pic>
        <p:nvPicPr>
          <p:cNvPr id="61" name="Picture 60">
            <a:extLst>
              <a:ext uri="{FF2B5EF4-FFF2-40B4-BE49-F238E27FC236}">
                <a16:creationId xmlns:a16="http://schemas.microsoft.com/office/drawing/2014/main" id="{EC2DE48A-E2D0-7D6E-3D39-48C022928747}"/>
              </a:ext>
            </a:extLst>
          </p:cNvPr>
          <p:cNvPicPr>
            <a:picLocks noChangeAspect="1"/>
          </p:cNvPicPr>
          <p:nvPr/>
        </p:nvPicPr>
        <p:blipFill>
          <a:blip r:embed="rId4"/>
          <a:stretch>
            <a:fillRect/>
          </a:stretch>
        </p:blipFill>
        <p:spPr>
          <a:xfrm>
            <a:off x="1936278" y="235280"/>
            <a:ext cx="679600" cy="675136"/>
          </a:xfrm>
          <a:prstGeom prst="rect">
            <a:avLst/>
          </a:prstGeom>
        </p:spPr>
      </p:pic>
      <p:pic>
        <p:nvPicPr>
          <p:cNvPr id="34" name="Picture 33">
            <a:extLst>
              <a:ext uri="{FF2B5EF4-FFF2-40B4-BE49-F238E27FC236}">
                <a16:creationId xmlns:a16="http://schemas.microsoft.com/office/drawing/2014/main" id="{8B943AD4-480D-5624-54D5-12CCC525386B}"/>
              </a:ext>
            </a:extLst>
          </p:cNvPr>
          <p:cNvPicPr>
            <a:picLocks noChangeAspect="1"/>
          </p:cNvPicPr>
          <p:nvPr/>
        </p:nvPicPr>
        <p:blipFill rotWithShape="1">
          <a:blip r:embed="rId5"/>
          <a:srcRect l="521" t="20942" r="951"/>
          <a:stretch/>
        </p:blipFill>
        <p:spPr>
          <a:xfrm>
            <a:off x="175845" y="2048383"/>
            <a:ext cx="8991601" cy="4717692"/>
          </a:xfrm>
          <a:prstGeom prst="rect">
            <a:avLst/>
          </a:prstGeom>
        </p:spPr>
      </p:pic>
      <p:sp>
        <p:nvSpPr>
          <p:cNvPr id="8" name="TextBox 1">
            <a:extLst>
              <a:ext uri="{FF2B5EF4-FFF2-40B4-BE49-F238E27FC236}">
                <a16:creationId xmlns:a16="http://schemas.microsoft.com/office/drawing/2014/main" id="{36CD8AFC-596F-0185-1CD0-5611E8BBADCF}"/>
              </a:ext>
            </a:extLst>
          </p:cNvPr>
          <p:cNvSpPr txBox="1"/>
          <p:nvPr/>
        </p:nvSpPr>
        <p:spPr>
          <a:xfrm>
            <a:off x="0" y="1217386"/>
            <a:ext cx="6378718" cy="830997"/>
          </a:xfrm>
          <a:prstGeom prst="rect">
            <a:avLst/>
          </a:prstGeom>
          <a:noFill/>
        </p:spPr>
        <p:txBody>
          <a:bodyPr wrap="square">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174625" lvl="1" fontAlgn="auto">
              <a:spcBef>
                <a:spcPts val="0"/>
              </a:spcBef>
              <a:spcAft>
                <a:spcPts val="0"/>
              </a:spcAft>
              <a:defRPr/>
            </a:pPr>
            <a:r>
              <a:rPr lang="en-US" sz="1600">
                <a:solidFill>
                  <a:schemeClr val="bg1"/>
                </a:solidFill>
                <a:latin typeface="Arial"/>
                <a:ea typeface="+mn-ea"/>
              </a:rPr>
              <a:t>The </a:t>
            </a:r>
            <a:r>
              <a:rPr lang="en-US" altLang="en-US" sz="1600">
                <a:solidFill>
                  <a:schemeClr val="bg1"/>
                </a:solidFill>
                <a:latin typeface="Arial"/>
                <a:ea typeface="+mn-ea"/>
              </a:rPr>
              <a:t>CAÑO MARTIN PEÑA (</a:t>
            </a:r>
            <a:r>
              <a:rPr lang="en-US" sz="1600">
                <a:solidFill>
                  <a:schemeClr val="bg1"/>
                </a:solidFill>
                <a:latin typeface="Arial"/>
                <a:ea typeface="+mn-ea"/>
              </a:rPr>
              <a:t>CMP) is a 3.75-mile-long tidal channel extending from San Juan Bay to the San José Lagoon.  </a:t>
            </a:r>
          </a:p>
          <a:p>
            <a:pPr marL="174625" lvl="1" fontAlgn="auto">
              <a:spcBef>
                <a:spcPts val="0"/>
              </a:spcBef>
              <a:spcAft>
                <a:spcPts val="0"/>
              </a:spcAft>
              <a:defRPr/>
            </a:pPr>
            <a:r>
              <a:rPr lang="en-US" sz="1600">
                <a:solidFill>
                  <a:schemeClr val="bg1"/>
                </a:solidFill>
                <a:latin typeface="Arial"/>
                <a:ea typeface="+mn-ea"/>
              </a:rPr>
              <a:t>It is an integral part of the San Juan Bay Estuary system.</a:t>
            </a:r>
            <a:endParaRPr lang="en-US" sz="1600" b="1">
              <a:solidFill>
                <a:schemeClr val="bg1"/>
              </a:solidFill>
              <a:latin typeface="Arial"/>
              <a:ea typeface="+mn-ea"/>
            </a:endParaRPr>
          </a:p>
        </p:txBody>
      </p:sp>
      <p:pic>
        <p:nvPicPr>
          <p:cNvPr id="35" name="Picture 34">
            <a:extLst>
              <a:ext uri="{FF2B5EF4-FFF2-40B4-BE49-F238E27FC236}">
                <a16:creationId xmlns:a16="http://schemas.microsoft.com/office/drawing/2014/main" id="{9EF3FEE1-8E82-D700-FF8F-122E4CDD618E}"/>
              </a:ext>
            </a:extLst>
          </p:cNvPr>
          <p:cNvPicPr>
            <a:picLocks noChangeAspect="1"/>
          </p:cNvPicPr>
          <p:nvPr/>
        </p:nvPicPr>
        <p:blipFill rotWithShape="1">
          <a:blip r:embed="rId5"/>
          <a:srcRect l="69029" t="3547" r="1616" b="77353"/>
          <a:stretch/>
        </p:blipFill>
        <p:spPr>
          <a:xfrm>
            <a:off x="9334317" y="877735"/>
            <a:ext cx="2532186" cy="1077380"/>
          </a:xfrm>
          <a:prstGeom prst="rect">
            <a:avLst/>
          </a:prstGeom>
        </p:spPr>
      </p:pic>
      <p:pic>
        <p:nvPicPr>
          <p:cNvPr id="3074" name="Picture 2">
            <a:extLst>
              <a:ext uri="{FF2B5EF4-FFF2-40B4-BE49-F238E27FC236}">
                <a16:creationId xmlns:a16="http://schemas.microsoft.com/office/drawing/2014/main" id="{F20CE29F-59E8-33D2-65C9-2F5F68FA285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7812"/>
          <a:stretch/>
        </p:blipFill>
        <p:spPr bwMode="auto">
          <a:xfrm>
            <a:off x="9308124" y="2048383"/>
            <a:ext cx="2584572" cy="15049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D7D5A246-4AAA-16E3-2E18-7EA07F3E01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648" r="33502"/>
          <a:stretch/>
        </p:blipFill>
        <p:spPr bwMode="auto">
          <a:xfrm>
            <a:off x="9308124" y="3646601"/>
            <a:ext cx="2637692" cy="15049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130B3B7B-8755-8541-E417-7FF5E711797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812"/>
          <a:stretch/>
        </p:blipFill>
        <p:spPr bwMode="auto">
          <a:xfrm>
            <a:off x="9308124" y="5180223"/>
            <a:ext cx="2637692" cy="153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595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Box 103">
            <a:extLst>
              <a:ext uri="{FF2B5EF4-FFF2-40B4-BE49-F238E27FC236}">
                <a16:creationId xmlns:a16="http://schemas.microsoft.com/office/drawing/2014/main" id="{A7369855-DF53-869E-37A5-B4309304E2E1}"/>
              </a:ext>
            </a:extLst>
          </p:cNvPr>
          <p:cNvSpPr txBox="1"/>
          <p:nvPr/>
        </p:nvSpPr>
        <p:spPr>
          <a:xfrm>
            <a:off x="0" y="867125"/>
            <a:ext cx="12192000" cy="400110"/>
          </a:xfrm>
          <a:prstGeom prst="rect">
            <a:avLst/>
          </a:prstGeom>
          <a:noFill/>
        </p:spPr>
        <p:txBody>
          <a:bodyPr wrap="square" rtlCol="0">
            <a:spAutoFit/>
          </a:bodyPr>
          <a:lstStyle/>
          <a:p>
            <a:pPr algn="ctr"/>
            <a:r>
              <a:rPr lang="en-US" sz="2000" b="1">
                <a:solidFill>
                  <a:schemeClr val="bg1"/>
                </a:solidFill>
                <a:latin typeface="Avenir Next LT Pro Light" panose="020B0604020202020204" pitchFamily="34" charset="0"/>
              </a:rPr>
              <a:t>Ecosystem Restoration Project</a:t>
            </a:r>
          </a:p>
        </p:txBody>
      </p:sp>
      <p:sp>
        <p:nvSpPr>
          <p:cNvPr id="2" name="TextBox 1">
            <a:extLst>
              <a:ext uri="{FF2B5EF4-FFF2-40B4-BE49-F238E27FC236}">
                <a16:creationId xmlns:a16="http://schemas.microsoft.com/office/drawing/2014/main" id="{6FC72B07-8554-18BB-B6A8-AA9F1622786B}"/>
              </a:ext>
            </a:extLst>
          </p:cNvPr>
          <p:cNvSpPr txBox="1"/>
          <p:nvPr/>
        </p:nvSpPr>
        <p:spPr>
          <a:xfrm>
            <a:off x="993532" y="259405"/>
            <a:ext cx="102202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venir Next LT Pro Light" panose="020B0604020202020204" pitchFamily="34" charset="0"/>
              </a:rPr>
              <a:t>CAÑO MARTIN PEÑA (CMP)</a:t>
            </a:r>
          </a:p>
        </p:txBody>
      </p:sp>
      <p:sp>
        <p:nvSpPr>
          <p:cNvPr id="6" name="TextBox 5">
            <a:extLst>
              <a:ext uri="{FF2B5EF4-FFF2-40B4-BE49-F238E27FC236}">
                <a16:creationId xmlns:a16="http://schemas.microsoft.com/office/drawing/2014/main" id="{79F9839F-B8EA-F4F6-8BA0-E8A26CBB641F}"/>
              </a:ext>
            </a:extLst>
          </p:cNvPr>
          <p:cNvSpPr txBox="1"/>
          <p:nvPr/>
        </p:nvSpPr>
        <p:spPr>
          <a:xfrm>
            <a:off x="0" y="1492196"/>
            <a:ext cx="3402439" cy="3770263"/>
          </a:xfrm>
          <a:prstGeom prst="rect">
            <a:avLst/>
          </a:prstGeom>
          <a:noFill/>
        </p:spPr>
        <p:txBody>
          <a:bodyPr wrap="square" rtlCol="0">
            <a:spAutoFit/>
          </a:bodyPr>
          <a:lstStyle/>
          <a:p>
            <a:r>
              <a:rPr lang="en-US" sz="1600" b="1">
                <a:solidFill>
                  <a:schemeClr val="bg1"/>
                </a:solidFill>
                <a:latin typeface="Arial" panose="020B0604020202020204" pitchFamily="34" charset="0"/>
                <a:cs typeface="Arial" panose="020B0604020202020204" pitchFamily="34" charset="0"/>
              </a:rPr>
              <a:t>Project Implementation</a:t>
            </a:r>
          </a:p>
          <a:p>
            <a:pPr marL="285750" indent="-285750">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Contract 1 Vegetation Removal </a:t>
            </a:r>
          </a:p>
          <a:p>
            <a:pPr marL="285750" indent="-285750">
              <a:buFont typeface="Arial" panose="020B0604020202020204" pitchFamily="34" charset="0"/>
              <a:buChar char="•"/>
            </a:pPr>
            <a:r>
              <a:rPr lang="en-US" sz="1600" spc="-50">
                <a:solidFill>
                  <a:schemeClr val="bg1"/>
                </a:solidFill>
                <a:latin typeface="Arial" panose="020B0604020202020204" pitchFamily="34" charset="0"/>
                <a:cs typeface="Arial" panose="020B0604020202020204" pitchFamily="34" charset="0"/>
              </a:rPr>
              <a:t>Contract 2  Western Bridges Scour Protection</a:t>
            </a:r>
            <a:endParaRPr lang="en-US" sz="1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spc="-70">
                <a:solidFill>
                  <a:schemeClr val="bg1"/>
                </a:solidFill>
                <a:latin typeface="Arial" panose="020B0604020202020204" pitchFamily="34" charset="0"/>
                <a:cs typeface="Arial" panose="020B0604020202020204" pitchFamily="34" charset="0"/>
              </a:rPr>
              <a:t>Contract 3 Channel Excavation:</a:t>
            </a:r>
          </a:p>
          <a:p>
            <a:pPr lvl="1" fontAlgn="base">
              <a:buFont typeface="Arial" panose="020B0604020202020204" pitchFamily="34" charset="0"/>
              <a:buChar char="•"/>
            </a:pPr>
            <a:r>
              <a:rPr lang="en-US" sz="1100" b="0" i="0" u="none" strike="noStrike">
                <a:solidFill>
                  <a:schemeClr val="bg1"/>
                </a:solidFill>
                <a:effectLst/>
                <a:latin typeface="Century Gothic" panose="020B0502020202020204" pitchFamily="34" charset="0"/>
              </a:rPr>
              <a:t>2.5 miles channel dredging (~550K CY from main channel &amp; ~ 190K CY from transition channel to the San Jose Lagoon)</a:t>
            </a:r>
            <a:r>
              <a:rPr lang="en-US" sz="1100" b="0" i="0">
                <a:solidFill>
                  <a:schemeClr val="bg1"/>
                </a:solidFill>
                <a:effectLst/>
                <a:latin typeface="Century Gothic" panose="020B0502020202020204" pitchFamily="34" charset="0"/>
              </a:rPr>
              <a:t>​</a:t>
            </a:r>
            <a:endParaRPr lang="en-US" sz="1100" b="0" i="0">
              <a:solidFill>
                <a:schemeClr val="bg1"/>
              </a:solidFill>
              <a:effectLst/>
              <a:latin typeface="Arial" panose="020B0604020202020204" pitchFamily="34" charset="0"/>
            </a:endParaRPr>
          </a:p>
          <a:p>
            <a:pPr lvl="1" fontAlgn="base">
              <a:buFont typeface="Arial" panose="020B0604020202020204" pitchFamily="34" charset="0"/>
              <a:buChar char="•"/>
            </a:pPr>
            <a:r>
              <a:rPr lang="en-US" sz="1100" b="0" i="0" u="none" strike="noStrike">
                <a:solidFill>
                  <a:schemeClr val="bg1"/>
                </a:solidFill>
                <a:effectLst/>
                <a:latin typeface="Century Gothic" panose="020B0502020202020204" pitchFamily="34" charset="0"/>
              </a:rPr>
              <a:t>2 miles access channel dredging from staging area to eastern end of CMP (~ 268K CY)   </a:t>
            </a:r>
            <a:r>
              <a:rPr lang="en-US" sz="1100" b="0" i="0">
                <a:solidFill>
                  <a:schemeClr val="bg1"/>
                </a:solidFill>
                <a:effectLst/>
                <a:latin typeface="Century Gothic" panose="020B0502020202020204" pitchFamily="34" charset="0"/>
              </a:rPr>
              <a:t>​</a:t>
            </a:r>
            <a:endParaRPr lang="en-US" sz="1100" b="0" i="0">
              <a:solidFill>
                <a:schemeClr val="bg1"/>
              </a:solidFill>
              <a:effectLst/>
              <a:latin typeface="Arial" panose="020B0604020202020204" pitchFamily="34" charset="0"/>
            </a:endParaRPr>
          </a:p>
          <a:p>
            <a:pPr lvl="1" fontAlgn="base">
              <a:buFont typeface="Arial" panose="020B0604020202020204" pitchFamily="34" charset="0"/>
              <a:buChar char="•"/>
            </a:pPr>
            <a:r>
              <a:rPr lang="en-US" sz="1100" b="0" i="0" u="none" strike="noStrike">
                <a:solidFill>
                  <a:schemeClr val="bg1"/>
                </a:solidFill>
                <a:effectLst/>
                <a:latin typeface="Century Gothic" panose="020B0502020202020204" pitchFamily="34" charset="0"/>
              </a:rPr>
              <a:t>Bank stabilization to include sheet pile</a:t>
            </a:r>
            <a:r>
              <a:rPr lang="en-US" sz="1100" b="0" i="0">
                <a:solidFill>
                  <a:schemeClr val="bg1"/>
                </a:solidFill>
                <a:effectLst/>
                <a:latin typeface="Century Gothic" panose="020B0502020202020204" pitchFamily="34" charset="0"/>
              </a:rPr>
              <a:t>​</a:t>
            </a:r>
            <a:endParaRPr lang="en-US" sz="1100" b="0" i="0">
              <a:solidFill>
                <a:schemeClr val="bg1"/>
              </a:solidFill>
              <a:effectLst/>
              <a:latin typeface="Arial" panose="020B0604020202020204" pitchFamily="34" charset="0"/>
            </a:endParaRPr>
          </a:p>
          <a:p>
            <a:pPr lvl="1" fontAlgn="base">
              <a:buFont typeface="Arial" panose="020B0604020202020204" pitchFamily="34" charset="0"/>
              <a:buChar char="•"/>
            </a:pPr>
            <a:r>
              <a:rPr lang="en-US" sz="1100" b="0" i="0" u="none" strike="noStrike">
                <a:solidFill>
                  <a:schemeClr val="bg1"/>
                </a:solidFill>
                <a:effectLst/>
                <a:latin typeface="Century Gothic" panose="020B0502020202020204" pitchFamily="34" charset="0"/>
              </a:rPr>
              <a:t>Barbosa Bridge scour protection </a:t>
            </a:r>
            <a:r>
              <a:rPr lang="en-US" sz="1100" b="0" i="0">
                <a:solidFill>
                  <a:schemeClr val="bg1"/>
                </a:solidFill>
                <a:effectLst/>
                <a:latin typeface="Century Gothic" panose="020B0502020202020204" pitchFamily="34" charset="0"/>
              </a:rPr>
              <a:t>​</a:t>
            </a:r>
            <a:endParaRPr lang="en-US" sz="1100" b="0" i="0">
              <a:solidFill>
                <a:schemeClr val="bg1"/>
              </a:solidFill>
              <a:effectLst/>
              <a:latin typeface="Arial" panose="020B0604020202020204" pitchFamily="34" charset="0"/>
            </a:endParaRPr>
          </a:p>
          <a:p>
            <a:pPr lvl="1" fontAlgn="base">
              <a:buFont typeface="Arial" panose="020B0604020202020204" pitchFamily="34" charset="0"/>
              <a:buChar char="•"/>
            </a:pPr>
            <a:r>
              <a:rPr lang="en-US" sz="1100" b="0" i="0" u="none" strike="noStrike">
                <a:solidFill>
                  <a:schemeClr val="bg1"/>
                </a:solidFill>
                <a:effectLst/>
                <a:latin typeface="Century Gothic" panose="020B0502020202020204" pitchFamily="34" charset="0"/>
              </a:rPr>
              <a:t>~ 35 acres Mangrove/wetland restoration for entire channel</a:t>
            </a:r>
            <a:r>
              <a:rPr lang="en-US" sz="1100" b="0" i="0">
                <a:solidFill>
                  <a:schemeClr val="bg1"/>
                </a:solidFill>
                <a:effectLst/>
                <a:latin typeface="Century Gothic" panose="020B0502020202020204" pitchFamily="34" charset="0"/>
              </a:rPr>
              <a:t>​</a:t>
            </a:r>
            <a:endParaRPr lang="en-US" sz="1100" b="0" i="0">
              <a:solidFill>
                <a:schemeClr val="bg1"/>
              </a:solidFill>
              <a:effectLst/>
              <a:latin typeface="Arial" panose="020B0604020202020204" pitchFamily="34" charset="0"/>
            </a:endParaRPr>
          </a:p>
          <a:p>
            <a:pPr lvl="1" fontAlgn="base">
              <a:buFont typeface="Arial" panose="020B0604020202020204" pitchFamily="34" charset="0"/>
              <a:buChar char="•"/>
            </a:pPr>
            <a:r>
              <a:rPr lang="en-US" sz="1100" b="0" i="0" u="none" strike="noStrike">
                <a:solidFill>
                  <a:schemeClr val="bg1"/>
                </a:solidFill>
                <a:effectLst/>
                <a:latin typeface="Century Gothic" panose="020B0502020202020204" pitchFamily="34" charset="0"/>
              </a:rPr>
              <a:t>Recreation features</a:t>
            </a:r>
            <a:r>
              <a:rPr lang="en-US" sz="1100" b="0" i="0">
                <a:solidFill>
                  <a:schemeClr val="bg1"/>
                </a:solidFill>
                <a:effectLst/>
                <a:latin typeface="Century Gothic" panose="020B0502020202020204" pitchFamily="34" charset="0"/>
              </a:rPr>
              <a:t>​</a:t>
            </a:r>
            <a:endParaRPr lang="en-US" sz="1100" b="0" i="0">
              <a:solidFill>
                <a:schemeClr val="bg1"/>
              </a:solidFill>
              <a:effectLst/>
              <a:latin typeface="Arial" panose="020B0604020202020204" pitchFamily="34" charset="0"/>
            </a:endParaRPr>
          </a:p>
          <a:p>
            <a:pPr marL="742950" lvl="1" indent="-285750">
              <a:buFont typeface="Arial" panose="020B0604020202020204" pitchFamily="34" charset="0"/>
              <a:buChar char="•"/>
            </a:pPr>
            <a:endParaRPr lang="es-PR" sz="1100">
              <a:solidFill>
                <a:schemeClr val="bg1"/>
              </a:solidFill>
              <a:latin typeface="Arial" panose="020B0604020202020204" pitchFamily="34" charset="0"/>
              <a:cs typeface="Arial" panose="020B0604020202020204" pitchFamily="34" charset="0"/>
            </a:endParaRPr>
          </a:p>
          <a:p>
            <a:endParaRPr lang="en-US" sz="1600">
              <a:latin typeface="Avenir Next LT Pro" panose="020B0604020202020204" pitchFamily="34" charset="0"/>
            </a:endParaRPr>
          </a:p>
        </p:txBody>
      </p:sp>
      <p:pic>
        <p:nvPicPr>
          <p:cNvPr id="60" name="Picture 59">
            <a:extLst>
              <a:ext uri="{FF2B5EF4-FFF2-40B4-BE49-F238E27FC236}">
                <a16:creationId xmlns:a16="http://schemas.microsoft.com/office/drawing/2014/main" id="{3E736910-3DEB-0BFE-70EA-EA6421526D56}"/>
              </a:ext>
            </a:extLst>
          </p:cNvPr>
          <p:cNvPicPr>
            <a:picLocks noChangeAspect="1"/>
          </p:cNvPicPr>
          <p:nvPr/>
        </p:nvPicPr>
        <p:blipFill>
          <a:blip r:embed="rId3"/>
          <a:stretch>
            <a:fillRect/>
          </a:stretch>
        </p:blipFill>
        <p:spPr>
          <a:xfrm>
            <a:off x="1081584" y="214142"/>
            <a:ext cx="766642" cy="696274"/>
          </a:xfrm>
          <a:prstGeom prst="rect">
            <a:avLst/>
          </a:prstGeom>
        </p:spPr>
      </p:pic>
      <p:pic>
        <p:nvPicPr>
          <p:cNvPr id="61" name="Picture 60">
            <a:extLst>
              <a:ext uri="{FF2B5EF4-FFF2-40B4-BE49-F238E27FC236}">
                <a16:creationId xmlns:a16="http://schemas.microsoft.com/office/drawing/2014/main" id="{EC2DE48A-E2D0-7D6E-3D39-48C022928747}"/>
              </a:ext>
            </a:extLst>
          </p:cNvPr>
          <p:cNvPicPr>
            <a:picLocks noChangeAspect="1"/>
          </p:cNvPicPr>
          <p:nvPr/>
        </p:nvPicPr>
        <p:blipFill>
          <a:blip r:embed="rId4"/>
          <a:stretch>
            <a:fillRect/>
          </a:stretch>
        </p:blipFill>
        <p:spPr>
          <a:xfrm>
            <a:off x="1936278" y="235280"/>
            <a:ext cx="679600" cy="675136"/>
          </a:xfrm>
          <a:prstGeom prst="rect">
            <a:avLst/>
          </a:prstGeom>
        </p:spPr>
      </p:pic>
      <p:pic>
        <p:nvPicPr>
          <p:cNvPr id="69" name="Picture 68">
            <a:extLst>
              <a:ext uri="{FF2B5EF4-FFF2-40B4-BE49-F238E27FC236}">
                <a16:creationId xmlns:a16="http://schemas.microsoft.com/office/drawing/2014/main" id="{C62F7CE9-B28C-8AEA-C95C-265B429B2A21}"/>
              </a:ext>
            </a:extLst>
          </p:cNvPr>
          <p:cNvPicPr>
            <a:picLocks noChangeAspect="1"/>
          </p:cNvPicPr>
          <p:nvPr/>
        </p:nvPicPr>
        <p:blipFill>
          <a:blip r:embed="rId5"/>
          <a:stretch>
            <a:fillRect/>
          </a:stretch>
        </p:blipFill>
        <p:spPr>
          <a:xfrm>
            <a:off x="5777353" y="1492196"/>
            <a:ext cx="6183154" cy="5168009"/>
          </a:xfrm>
          <a:prstGeom prst="rect">
            <a:avLst/>
          </a:prstGeom>
          <a:ln>
            <a:noFill/>
          </a:ln>
          <a:effectLst>
            <a:outerShdw blurRad="190500" algn="tl" rotWithShape="0">
              <a:srgbClr val="000000">
                <a:alpha val="70000"/>
              </a:srgbClr>
            </a:outerShdw>
          </a:effectLst>
        </p:spPr>
      </p:pic>
      <p:pic>
        <p:nvPicPr>
          <p:cNvPr id="71" name="Picture 70">
            <a:extLst>
              <a:ext uri="{FF2B5EF4-FFF2-40B4-BE49-F238E27FC236}">
                <a16:creationId xmlns:a16="http://schemas.microsoft.com/office/drawing/2014/main" id="{E22DB15C-936D-0032-812D-35076EB4F636}"/>
              </a:ext>
            </a:extLst>
          </p:cNvPr>
          <p:cNvPicPr>
            <a:picLocks noChangeAspect="1"/>
          </p:cNvPicPr>
          <p:nvPr/>
        </p:nvPicPr>
        <p:blipFill rotWithShape="1">
          <a:blip r:embed="rId6">
            <a:extLst>
              <a:ext uri="{28A0092B-C50C-407E-A947-70E740481C1C}">
                <a14:useLocalDpi xmlns:a14="http://schemas.microsoft.com/office/drawing/2010/main" val="0"/>
              </a:ext>
            </a:extLst>
          </a:blip>
          <a:srcRect t="-11630" b="18173"/>
          <a:stretch/>
        </p:blipFill>
        <p:spPr>
          <a:xfrm>
            <a:off x="3402439" y="5427415"/>
            <a:ext cx="2198477" cy="1152118"/>
          </a:xfrm>
          <a:prstGeom prst="rect">
            <a:avLst/>
          </a:prstGeom>
        </p:spPr>
      </p:pic>
      <p:pic>
        <p:nvPicPr>
          <p:cNvPr id="75" name="Picture 74">
            <a:extLst>
              <a:ext uri="{FF2B5EF4-FFF2-40B4-BE49-F238E27FC236}">
                <a16:creationId xmlns:a16="http://schemas.microsoft.com/office/drawing/2014/main" id="{F4B34537-BFF9-4E49-5A93-F01EF1C233C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79613" y="2762993"/>
            <a:ext cx="2184845" cy="1445195"/>
          </a:xfrm>
          <a:prstGeom prst="rect">
            <a:avLst/>
          </a:prstGeom>
        </p:spPr>
      </p:pic>
      <p:pic>
        <p:nvPicPr>
          <p:cNvPr id="77" name="Picture 76">
            <a:extLst>
              <a:ext uri="{FF2B5EF4-FFF2-40B4-BE49-F238E27FC236}">
                <a16:creationId xmlns:a16="http://schemas.microsoft.com/office/drawing/2014/main" id="{9510B0E7-EDA3-5DBB-0DE3-7154D844CAF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369168" y="1532532"/>
            <a:ext cx="2212996" cy="1152118"/>
          </a:xfrm>
          <a:prstGeom prst="rect">
            <a:avLst/>
          </a:prstGeom>
        </p:spPr>
      </p:pic>
      <p:pic>
        <p:nvPicPr>
          <p:cNvPr id="97" name="Picture 96">
            <a:extLst>
              <a:ext uri="{FF2B5EF4-FFF2-40B4-BE49-F238E27FC236}">
                <a16:creationId xmlns:a16="http://schemas.microsoft.com/office/drawing/2014/main" id="{7203E9CA-9D31-8602-8FCE-89AE11DCDC9E}"/>
              </a:ext>
            </a:extLst>
          </p:cNvPr>
          <p:cNvPicPr>
            <a:picLocks noChangeAspect="1"/>
          </p:cNvPicPr>
          <p:nvPr/>
        </p:nvPicPr>
        <p:blipFill rotWithShape="1">
          <a:blip r:embed="rId9"/>
          <a:srcRect r="3659" b="23616"/>
          <a:stretch/>
        </p:blipFill>
        <p:spPr>
          <a:xfrm>
            <a:off x="3402439" y="4276699"/>
            <a:ext cx="2162019" cy="1225578"/>
          </a:xfrm>
          <a:prstGeom prst="rect">
            <a:avLst/>
          </a:prstGeom>
        </p:spPr>
      </p:pic>
      <p:sp>
        <p:nvSpPr>
          <p:cNvPr id="3" name="Rectangle 2">
            <a:extLst>
              <a:ext uri="{FF2B5EF4-FFF2-40B4-BE49-F238E27FC236}">
                <a16:creationId xmlns:a16="http://schemas.microsoft.com/office/drawing/2014/main" id="{DD2F7171-A558-7B21-7303-DBE6CBC01108}"/>
              </a:ext>
            </a:extLst>
          </p:cNvPr>
          <p:cNvSpPr/>
          <p:nvPr/>
        </p:nvSpPr>
        <p:spPr>
          <a:xfrm>
            <a:off x="29967" y="1874955"/>
            <a:ext cx="229295" cy="153876"/>
          </a:xfrm>
          <a:prstGeom prst="rect">
            <a:avLst/>
          </a:pr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A8FF2AD-6874-09A3-D7AC-1119441B7A8A}"/>
              </a:ext>
            </a:extLst>
          </p:cNvPr>
          <p:cNvSpPr/>
          <p:nvPr/>
        </p:nvSpPr>
        <p:spPr>
          <a:xfrm>
            <a:off x="32935" y="2099916"/>
            <a:ext cx="229295" cy="153876"/>
          </a:xfrm>
          <a:prstGeom prst="rect">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962B76E-913B-7088-BDCF-5364F4D20808}"/>
              </a:ext>
            </a:extLst>
          </p:cNvPr>
          <p:cNvSpPr/>
          <p:nvPr/>
        </p:nvSpPr>
        <p:spPr>
          <a:xfrm>
            <a:off x="29967" y="2574175"/>
            <a:ext cx="229295" cy="153876"/>
          </a:xfrm>
          <a:prstGeom prst="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ree, outdoor, nature, conifer&#10;&#10;Description automatically generated">
            <a:extLst>
              <a:ext uri="{FF2B5EF4-FFF2-40B4-BE49-F238E27FC236}">
                <a16:creationId xmlns:a16="http://schemas.microsoft.com/office/drawing/2014/main" id="{8DBDEBBF-5DD4-2C6E-DFF2-B6254238AFA4}"/>
              </a:ext>
            </a:extLst>
          </p:cNvPr>
          <p:cNvPicPr>
            <a:picLocks noChangeAspect="1"/>
          </p:cNvPicPr>
          <p:nvPr/>
        </p:nvPicPr>
        <p:blipFill>
          <a:blip r:embed="rId10"/>
          <a:stretch>
            <a:fillRect/>
          </a:stretch>
        </p:blipFill>
        <p:spPr>
          <a:xfrm>
            <a:off x="5823104" y="4413380"/>
            <a:ext cx="2671802" cy="2185215"/>
          </a:xfrm>
          <a:prstGeom prst="rect">
            <a:avLst/>
          </a:prstGeom>
          <a:ln w="19050">
            <a:solidFill>
              <a:schemeClr val="bg1"/>
            </a:solidFill>
          </a:ln>
        </p:spPr>
      </p:pic>
    </p:spTree>
    <p:extLst>
      <p:ext uri="{BB962C8B-B14F-4D97-AF65-F5344CB8AC3E}">
        <p14:creationId xmlns:p14="http://schemas.microsoft.com/office/powerpoint/2010/main" val="2335233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ircle">
            <a:extLst>
              <a:ext uri="{FF2B5EF4-FFF2-40B4-BE49-F238E27FC236}">
                <a16:creationId xmlns:a16="http://schemas.microsoft.com/office/drawing/2014/main" id="{5D386862-7B60-4AA1-A239-F7F6B59A7BB8}"/>
              </a:ext>
            </a:extLst>
          </p:cNvPr>
          <p:cNvSpPr/>
          <p:nvPr/>
        </p:nvSpPr>
        <p:spPr>
          <a:xfrm>
            <a:off x="1022762" y="8902210"/>
            <a:ext cx="2505541" cy="2505541"/>
          </a:xfrm>
          <a:prstGeom prst="ellipse">
            <a:avLst/>
          </a:prstGeom>
          <a:solidFill>
            <a:schemeClr val="bg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18" name="TextBox 18">
            <a:extLst>
              <a:ext uri="{FF2B5EF4-FFF2-40B4-BE49-F238E27FC236}">
                <a16:creationId xmlns:a16="http://schemas.microsoft.com/office/drawing/2014/main" id="{D7C668BB-D9F5-48D4-A52B-D91264EE7A99}"/>
              </a:ext>
            </a:extLst>
          </p:cNvPr>
          <p:cNvSpPr txBox="1"/>
          <p:nvPr/>
        </p:nvSpPr>
        <p:spPr>
          <a:xfrm>
            <a:off x="8487449" y="8382307"/>
            <a:ext cx="6413913" cy="338554"/>
          </a:xfrm>
          <a:prstGeom prst="rect">
            <a:avLst/>
          </a:prstGeom>
          <a:noFill/>
        </p:spPr>
        <p:txBody>
          <a:bodyPr wrap="square" lIns="0" r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endParaRPr lang="en-US" sz="1600" b="1">
              <a:latin typeface="Avenir Next LT Pro Light" panose="020B0604020202020204" pitchFamily="34" charset="0"/>
            </a:endParaRPr>
          </a:p>
        </p:txBody>
      </p:sp>
      <p:grpSp>
        <p:nvGrpSpPr>
          <p:cNvPr id="101" name="Group 100">
            <a:extLst>
              <a:ext uri="{FF2B5EF4-FFF2-40B4-BE49-F238E27FC236}">
                <a16:creationId xmlns:a16="http://schemas.microsoft.com/office/drawing/2014/main" id="{B173F173-8B6E-D92C-6A72-B886F3A844FF}"/>
              </a:ext>
            </a:extLst>
          </p:cNvPr>
          <p:cNvGrpSpPr/>
          <p:nvPr/>
        </p:nvGrpSpPr>
        <p:grpSpPr>
          <a:xfrm>
            <a:off x="862968" y="1869878"/>
            <a:ext cx="9903293" cy="4694033"/>
            <a:chOff x="2133319" y="2211607"/>
            <a:chExt cx="7908481" cy="3748518"/>
          </a:xfrm>
        </p:grpSpPr>
        <p:grpSp>
          <p:nvGrpSpPr>
            <p:cNvPr id="57" name="Group 56">
              <a:extLst>
                <a:ext uri="{FF2B5EF4-FFF2-40B4-BE49-F238E27FC236}">
                  <a16:creationId xmlns:a16="http://schemas.microsoft.com/office/drawing/2014/main" id="{D086D965-7FC7-4E86-86C0-A4D4C9716715}"/>
                </a:ext>
              </a:extLst>
            </p:cNvPr>
            <p:cNvGrpSpPr/>
            <p:nvPr/>
          </p:nvGrpSpPr>
          <p:grpSpPr>
            <a:xfrm>
              <a:off x="2150200" y="2211607"/>
              <a:ext cx="7891600" cy="3748518"/>
              <a:chOff x="2150201" y="1529643"/>
              <a:chExt cx="7891600" cy="3748518"/>
            </a:xfrm>
          </p:grpSpPr>
          <p:grpSp>
            <p:nvGrpSpPr>
              <p:cNvPr id="76" name="Group 75">
                <a:extLst>
                  <a:ext uri="{FF2B5EF4-FFF2-40B4-BE49-F238E27FC236}">
                    <a16:creationId xmlns:a16="http://schemas.microsoft.com/office/drawing/2014/main" id="{ACD61186-1F17-4DB3-BA00-EC79DEAAA8E8}"/>
                  </a:ext>
                </a:extLst>
              </p:cNvPr>
              <p:cNvGrpSpPr/>
              <p:nvPr/>
            </p:nvGrpSpPr>
            <p:grpSpPr>
              <a:xfrm>
                <a:off x="2150201" y="1666837"/>
                <a:ext cx="7891600" cy="3426422"/>
                <a:chOff x="23748999" y="8635998"/>
                <a:chExt cx="3328672" cy="1445263"/>
              </a:xfrm>
            </p:grpSpPr>
            <p:sp>
              <p:nvSpPr>
                <p:cNvPr id="84" name="Shape">
                  <a:extLst>
                    <a:ext uri="{FF2B5EF4-FFF2-40B4-BE49-F238E27FC236}">
                      <a16:creationId xmlns:a16="http://schemas.microsoft.com/office/drawing/2014/main" id="{35EBF22B-23E6-4A3E-AAD9-504F917E2304}"/>
                    </a:ext>
                  </a:extLst>
                </p:cNvPr>
                <p:cNvSpPr/>
                <p:nvPr/>
              </p:nvSpPr>
              <p:spPr>
                <a:xfrm>
                  <a:off x="24383999" y="9372599"/>
                  <a:ext cx="788672" cy="708662"/>
                </a:xfrm>
                <a:custGeom>
                  <a:avLst/>
                  <a:gdLst/>
                  <a:ahLst/>
                  <a:cxnLst>
                    <a:cxn ang="0">
                      <a:pos x="wd2" y="hd2"/>
                    </a:cxn>
                    <a:cxn ang="5400000">
                      <a:pos x="wd2" y="hd2"/>
                    </a:cxn>
                    <a:cxn ang="10800000">
                      <a:pos x="wd2" y="hd2"/>
                    </a:cxn>
                    <a:cxn ang="16200000">
                      <a:pos x="wd2" y="hd2"/>
                    </a:cxn>
                  </a:cxnLst>
                  <a:rect l="0" t="0" r="r" b="b"/>
                  <a:pathLst>
                    <a:path w="21359" h="21600" extrusionOk="0">
                      <a:moveTo>
                        <a:pt x="14670" y="0"/>
                      </a:moveTo>
                      <a:lnTo>
                        <a:pt x="6690" y="0"/>
                      </a:lnTo>
                      <a:cubicBezTo>
                        <a:pt x="5727" y="0"/>
                        <a:pt x="4833" y="581"/>
                        <a:pt x="4351" y="1510"/>
                      </a:cubicBezTo>
                      <a:lnTo>
                        <a:pt x="362" y="9290"/>
                      </a:lnTo>
                      <a:cubicBezTo>
                        <a:pt x="-120" y="10219"/>
                        <a:pt x="-120" y="11381"/>
                        <a:pt x="362" y="12310"/>
                      </a:cubicBezTo>
                      <a:lnTo>
                        <a:pt x="4351" y="20090"/>
                      </a:lnTo>
                      <a:cubicBezTo>
                        <a:pt x="4833" y="21019"/>
                        <a:pt x="5727" y="21600"/>
                        <a:pt x="6690" y="21600"/>
                      </a:cubicBezTo>
                      <a:lnTo>
                        <a:pt x="14670" y="21600"/>
                      </a:lnTo>
                      <a:cubicBezTo>
                        <a:pt x="15633" y="21600"/>
                        <a:pt x="16527" y="21019"/>
                        <a:pt x="17009" y="20090"/>
                      </a:cubicBezTo>
                      <a:lnTo>
                        <a:pt x="20998" y="12310"/>
                      </a:lnTo>
                      <a:cubicBezTo>
                        <a:pt x="21480" y="11381"/>
                        <a:pt x="21480" y="10219"/>
                        <a:pt x="20998" y="9290"/>
                      </a:cubicBezTo>
                      <a:lnTo>
                        <a:pt x="17009" y="1510"/>
                      </a:lnTo>
                      <a:cubicBezTo>
                        <a:pt x="16527" y="542"/>
                        <a:pt x="15633" y="0"/>
                        <a:pt x="14670" y="0"/>
                      </a:cubicBezTo>
                      <a:close/>
                    </a:path>
                  </a:pathLst>
                </a:custGeom>
                <a:solidFill>
                  <a:schemeClr val="bg1">
                    <a:lumMod val="50000"/>
                  </a:schemeClr>
                </a:solidFill>
                <a:ln w="12700">
                  <a:solidFill>
                    <a:schemeClr val="bg1">
                      <a:lumMod val="50000"/>
                    </a:schemeClr>
                  </a:solidFill>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800"/>
                </a:p>
              </p:txBody>
            </p:sp>
            <p:sp>
              <p:nvSpPr>
                <p:cNvPr id="85" name="Shape">
                  <a:extLst>
                    <a:ext uri="{FF2B5EF4-FFF2-40B4-BE49-F238E27FC236}">
                      <a16:creationId xmlns:a16="http://schemas.microsoft.com/office/drawing/2014/main" id="{AAD01E52-988D-4D36-BEC3-3114D3C2AF14}"/>
                    </a:ext>
                  </a:extLst>
                </p:cNvPr>
                <p:cNvSpPr/>
                <p:nvPr/>
              </p:nvSpPr>
              <p:spPr>
                <a:xfrm>
                  <a:off x="24383999" y="8635999"/>
                  <a:ext cx="788672" cy="708662"/>
                </a:xfrm>
                <a:custGeom>
                  <a:avLst/>
                  <a:gdLst/>
                  <a:ahLst/>
                  <a:cxnLst>
                    <a:cxn ang="0">
                      <a:pos x="wd2" y="hd2"/>
                    </a:cxn>
                    <a:cxn ang="5400000">
                      <a:pos x="wd2" y="hd2"/>
                    </a:cxn>
                    <a:cxn ang="10800000">
                      <a:pos x="wd2" y="hd2"/>
                    </a:cxn>
                    <a:cxn ang="16200000">
                      <a:pos x="wd2" y="hd2"/>
                    </a:cxn>
                  </a:cxnLst>
                  <a:rect l="0" t="0" r="r" b="b"/>
                  <a:pathLst>
                    <a:path w="21359" h="21600" extrusionOk="0">
                      <a:moveTo>
                        <a:pt x="14670" y="0"/>
                      </a:moveTo>
                      <a:lnTo>
                        <a:pt x="6690" y="0"/>
                      </a:lnTo>
                      <a:cubicBezTo>
                        <a:pt x="5727" y="0"/>
                        <a:pt x="4833" y="581"/>
                        <a:pt x="4351" y="1510"/>
                      </a:cubicBezTo>
                      <a:lnTo>
                        <a:pt x="362" y="9290"/>
                      </a:lnTo>
                      <a:cubicBezTo>
                        <a:pt x="-120" y="10219"/>
                        <a:pt x="-120" y="11381"/>
                        <a:pt x="362" y="12310"/>
                      </a:cubicBezTo>
                      <a:lnTo>
                        <a:pt x="4351" y="20090"/>
                      </a:lnTo>
                      <a:cubicBezTo>
                        <a:pt x="4833" y="21019"/>
                        <a:pt x="5727" y="21600"/>
                        <a:pt x="6690" y="21600"/>
                      </a:cubicBezTo>
                      <a:lnTo>
                        <a:pt x="14670" y="21600"/>
                      </a:lnTo>
                      <a:cubicBezTo>
                        <a:pt x="15633" y="21600"/>
                        <a:pt x="16527" y="21019"/>
                        <a:pt x="17009" y="20090"/>
                      </a:cubicBezTo>
                      <a:lnTo>
                        <a:pt x="20998" y="12310"/>
                      </a:lnTo>
                      <a:cubicBezTo>
                        <a:pt x="21480" y="11381"/>
                        <a:pt x="21480" y="10219"/>
                        <a:pt x="20998" y="9290"/>
                      </a:cubicBezTo>
                      <a:lnTo>
                        <a:pt x="17009" y="1510"/>
                      </a:lnTo>
                      <a:cubicBezTo>
                        <a:pt x="16527" y="581"/>
                        <a:pt x="15633" y="0"/>
                        <a:pt x="14670" y="0"/>
                      </a:cubicBezTo>
                      <a:close/>
                    </a:path>
                  </a:pathLst>
                </a:custGeom>
                <a:solidFill>
                  <a:schemeClr val="accent1"/>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800"/>
                </a:p>
              </p:txBody>
            </p:sp>
            <p:sp>
              <p:nvSpPr>
                <p:cNvPr id="88" name="Shape">
                  <a:extLst>
                    <a:ext uri="{FF2B5EF4-FFF2-40B4-BE49-F238E27FC236}">
                      <a16:creationId xmlns:a16="http://schemas.microsoft.com/office/drawing/2014/main" id="{F6CA3C34-BCC5-4496-A633-E6C6C347F4AF}"/>
                    </a:ext>
                  </a:extLst>
                </p:cNvPr>
                <p:cNvSpPr/>
                <p:nvPr/>
              </p:nvSpPr>
              <p:spPr>
                <a:xfrm>
                  <a:off x="24428911" y="9519111"/>
                  <a:ext cx="148880" cy="122345"/>
                </a:xfrm>
                <a:custGeom>
                  <a:avLst/>
                  <a:gdLst/>
                  <a:ahLst/>
                  <a:cxnLst>
                    <a:cxn ang="0">
                      <a:pos x="wd2" y="hd2"/>
                    </a:cxn>
                    <a:cxn ang="5400000">
                      <a:pos x="wd2" y="hd2"/>
                    </a:cxn>
                    <a:cxn ang="10800000">
                      <a:pos x="wd2" y="hd2"/>
                    </a:cxn>
                    <a:cxn ang="16200000">
                      <a:pos x="wd2" y="hd2"/>
                    </a:cxn>
                  </a:cxnLst>
                  <a:rect l="0" t="0" r="r" b="b"/>
                  <a:pathLst>
                    <a:path w="20586" h="20008" extrusionOk="0">
                      <a:moveTo>
                        <a:pt x="19668" y="14746"/>
                      </a:moveTo>
                      <a:cubicBezTo>
                        <a:pt x="21600" y="10385"/>
                        <a:pt x="20371" y="4985"/>
                        <a:pt x="17034" y="2077"/>
                      </a:cubicBezTo>
                      <a:cubicBezTo>
                        <a:pt x="15629" y="831"/>
                        <a:pt x="13873" y="416"/>
                        <a:pt x="12293" y="416"/>
                      </a:cubicBezTo>
                      <a:cubicBezTo>
                        <a:pt x="11590" y="416"/>
                        <a:pt x="10888" y="416"/>
                        <a:pt x="10186" y="623"/>
                      </a:cubicBezTo>
                      <a:cubicBezTo>
                        <a:pt x="9834" y="623"/>
                        <a:pt x="9659" y="831"/>
                        <a:pt x="9307" y="831"/>
                      </a:cubicBezTo>
                      <a:cubicBezTo>
                        <a:pt x="7376" y="1454"/>
                        <a:pt x="5444" y="1038"/>
                        <a:pt x="3512" y="0"/>
                      </a:cubicBezTo>
                      <a:lnTo>
                        <a:pt x="2634" y="1869"/>
                      </a:lnTo>
                      <a:cubicBezTo>
                        <a:pt x="2459" y="2077"/>
                        <a:pt x="2107" y="2285"/>
                        <a:pt x="1932" y="2077"/>
                      </a:cubicBezTo>
                      <a:lnTo>
                        <a:pt x="1932" y="2077"/>
                      </a:lnTo>
                      <a:cubicBezTo>
                        <a:pt x="1756" y="1869"/>
                        <a:pt x="1581" y="1454"/>
                        <a:pt x="1756" y="1246"/>
                      </a:cubicBezTo>
                      <a:lnTo>
                        <a:pt x="2107" y="415"/>
                      </a:lnTo>
                      <a:lnTo>
                        <a:pt x="351" y="1454"/>
                      </a:lnTo>
                      <a:cubicBezTo>
                        <a:pt x="176" y="1661"/>
                        <a:pt x="0" y="1869"/>
                        <a:pt x="0" y="2285"/>
                      </a:cubicBezTo>
                      <a:lnTo>
                        <a:pt x="0" y="4569"/>
                      </a:lnTo>
                      <a:lnTo>
                        <a:pt x="351" y="3738"/>
                      </a:lnTo>
                      <a:cubicBezTo>
                        <a:pt x="527" y="3531"/>
                        <a:pt x="878" y="3323"/>
                        <a:pt x="1054" y="3531"/>
                      </a:cubicBezTo>
                      <a:lnTo>
                        <a:pt x="1054" y="3531"/>
                      </a:lnTo>
                      <a:cubicBezTo>
                        <a:pt x="1229" y="3738"/>
                        <a:pt x="1405" y="4154"/>
                        <a:pt x="1229" y="4361"/>
                      </a:cubicBezTo>
                      <a:lnTo>
                        <a:pt x="351" y="6231"/>
                      </a:lnTo>
                      <a:cubicBezTo>
                        <a:pt x="2107" y="7477"/>
                        <a:pt x="3336" y="9346"/>
                        <a:pt x="3863" y="11631"/>
                      </a:cubicBezTo>
                      <a:cubicBezTo>
                        <a:pt x="3863" y="12046"/>
                        <a:pt x="4039" y="12254"/>
                        <a:pt x="4039" y="12669"/>
                      </a:cubicBezTo>
                      <a:cubicBezTo>
                        <a:pt x="4214" y="13500"/>
                        <a:pt x="4566" y="14331"/>
                        <a:pt x="4917" y="14954"/>
                      </a:cubicBezTo>
                      <a:cubicBezTo>
                        <a:pt x="5619" y="16408"/>
                        <a:pt x="6673" y="17654"/>
                        <a:pt x="7902" y="18484"/>
                      </a:cubicBezTo>
                      <a:cubicBezTo>
                        <a:pt x="12293" y="21600"/>
                        <a:pt x="17561" y="19731"/>
                        <a:pt x="19668" y="14746"/>
                      </a:cubicBezTo>
                      <a:close/>
                    </a:path>
                  </a:pathLst>
                </a:custGeom>
                <a:solidFill>
                  <a:srgbClr val="002060"/>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800"/>
                </a:p>
              </p:txBody>
            </p:sp>
            <p:sp>
              <p:nvSpPr>
                <p:cNvPr id="89" name="Shape">
                  <a:extLst>
                    <a:ext uri="{FF2B5EF4-FFF2-40B4-BE49-F238E27FC236}">
                      <a16:creationId xmlns:a16="http://schemas.microsoft.com/office/drawing/2014/main" id="{6C3B7E48-9DA0-4226-BC24-21A3DB6D9712}"/>
                    </a:ext>
                  </a:extLst>
                </p:cNvPr>
                <p:cNvSpPr/>
                <p:nvPr/>
              </p:nvSpPr>
              <p:spPr>
                <a:xfrm>
                  <a:off x="25653999" y="8635998"/>
                  <a:ext cx="788672" cy="708662"/>
                </a:xfrm>
                <a:custGeom>
                  <a:avLst/>
                  <a:gdLst/>
                  <a:ahLst/>
                  <a:cxnLst>
                    <a:cxn ang="0">
                      <a:pos x="wd2" y="hd2"/>
                    </a:cxn>
                    <a:cxn ang="5400000">
                      <a:pos x="wd2" y="hd2"/>
                    </a:cxn>
                    <a:cxn ang="10800000">
                      <a:pos x="wd2" y="hd2"/>
                    </a:cxn>
                    <a:cxn ang="16200000">
                      <a:pos x="wd2" y="hd2"/>
                    </a:cxn>
                  </a:cxnLst>
                  <a:rect l="0" t="0" r="r" b="b"/>
                  <a:pathLst>
                    <a:path w="21359" h="21600" extrusionOk="0">
                      <a:moveTo>
                        <a:pt x="6690" y="21600"/>
                      </a:moveTo>
                      <a:lnTo>
                        <a:pt x="14670" y="21600"/>
                      </a:lnTo>
                      <a:cubicBezTo>
                        <a:pt x="15633" y="21600"/>
                        <a:pt x="16527" y="21019"/>
                        <a:pt x="17009" y="20090"/>
                      </a:cubicBezTo>
                      <a:lnTo>
                        <a:pt x="20999" y="12310"/>
                      </a:lnTo>
                      <a:cubicBezTo>
                        <a:pt x="21480" y="11381"/>
                        <a:pt x="21480" y="10219"/>
                        <a:pt x="20999" y="9290"/>
                      </a:cubicBezTo>
                      <a:lnTo>
                        <a:pt x="17009" y="1510"/>
                      </a:lnTo>
                      <a:cubicBezTo>
                        <a:pt x="16527" y="581"/>
                        <a:pt x="15633" y="0"/>
                        <a:pt x="14670" y="0"/>
                      </a:cubicBezTo>
                      <a:lnTo>
                        <a:pt x="6690" y="0"/>
                      </a:lnTo>
                      <a:cubicBezTo>
                        <a:pt x="5727" y="0"/>
                        <a:pt x="4833" y="581"/>
                        <a:pt x="4351" y="1510"/>
                      </a:cubicBezTo>
                      <a:lnTo>
                        <a:pt x="362" y="9290"/>
                      </a:lnTo>
                      <a:cubicBezTo>
                        <a:pt x="-120" y="10219"/>
                        <a:pt x="-120" y="11381"/>
                        <a:pt x="362" y="12310"/>
                      </a:cubicBezTo>
                      <a:lnTo>
                        <a:pt x="4351" y="20090"/>
                      </a:lnTo>
                      <a:cubicBezTo>
                        <a:pt x="4867" y="21019"/>
                        <a:pt x="5762" y="21600"/>
                        <a:pt x="6690" y="21600"/>
                      </a:cubicBezTo>
                      <a:close/>
                    </a:path>
                  </a:pathLst>
                </a:custGeom>
                <a:solidFill>
                  <a:schemeClr val="bg1">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800"/>
                </a:p>
              </p:txBody>
            </p:sp>
            <p:sp>
              <p:nvSpPr>
                <p:cNvPr id="90" name="Shape">
                  <a:extLst>
                    <a:ext uri="{FF2B5EF4-FFF2-40B4-BE49-F238E27FC236}">
                      <a16:creationId xmlns:a16="http://schemas.microsoft.com/office/drawing/2014/main" id="{7EDB31A8-C781-4A4A-8111-3BAF9854D60C}"/>
                    </a:ext>
                  </a:extLst>
                </p:cNvPr>
                <p:cNvSpPr/>
                <p:nvPr/>
              </p:nvSpPr>
              <p:spPr>
                <a:xfrm>
                  <a:off x="25653999" y="9372599"/>
                  <a:ext cx="788672" cy="708662"/>
                </a:xfrm>
                <a:custGeom>
                  <a:avLst/>
                  <a:gdLst/>
                  <a:ahLst/>
                  <a:cxnLst>
                    <a:cxn ang="0">
                      <a:pos x="wd2" y="hd2"/>
                    </a:cxn>
                    <a:cxn ang="5400000">
                      <a:pos x="wd2" y="hd2"/>
                    </a:cxn>
                    <a:cxn ang="10800000">
                      <a:pos x="wd2" y="hd2"/>
                    </a:cxn>
                    <a:cxn ang="16200000">
                      <a:pos x="wd2" y="hd2"/>
                    </a:cxn>
                  </a:cxnLst>
                  <a:rect l="0" t="0" r="r" b="b"/>
                  <a:pathLst>
                    <a:path w="21359" h="21600" extrusionOk="0">
                      <a:moveTo>
                        <a:pt x="6690" y="21600"/>
                      </a:moveTo>
                      <a:lnTo>
                        <a:pt x="14670" y="21600"/>
                      </a:lnTo>
                      <a:cubicBezTo>
                        <a:pt x="15633" y="21600"/>
                        <a:pt x="16527" y="21019"/>
                        <a:pt x="17009" y="20090"/>
                      </a:cubicBezTo>
                      <a:lnTo>
                        <a:pt x="20999" y="12310"/>
                      </a:lnTo>
                      <a:cubicBezTo>
                        <a:pt x="21480" y="11381"/>
                        <a:pt x="21480" y="10219"/>
                        <a:pt x="20999" y="9290"/>
                      </a:cubicBezTo>
                      <a:lnTo>
                        <a:pt x="17009" y="1510"/>
                      </a:lnTo>
                      <a:cubicBezTo>
                        <a:pt x="16527" y="581"/>
                        <a:pt x="15633" y="0"/>
                        <a:pt x="14670" y="0"/>
                      </a:cubicBezTo>
                      <a:lnTo>
                        <a:pt x="6690" y="0"/>
                      </a:lnTo>
                      <a:cubicBezTo>
                        <a:pt x="5727" y="0"/>
                        <a:pt x="4833" y="581"/>
                        <a:pt x="4351" y="1510"/>
                      </a:cubicBezTo>
                      <a:lnTo>
                        <a:pt x="362" y="9290"/>
                      </a:lnTo>
                      <a:cubicBezTo>
                        <a:pt x="-120" y="10219"/>
                        <a:pt x="-120" y="11381"/>
                        <a:pt x="362" y="12310"/>
                      </a:cubicBezTo>
                      <a:lnTo>
                        <a:pt x="4351" y="20090"/>
                      </a:lnTo>
                      <a:cubicBezTo>
                        <a:pt x="4867" y="21019"/>
                        <a:pt x="5762" y="21600"/>
                        <a:pt x="6690" y="21600"/>
                      </a:cubicBezTo>
                      <a:close/>
                    </a:path>
                  </a:pathLst>
                </a:custGeom>
                <a:solidFill>
                  <a:schemeClr val="accent5"/>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800"/>
                </a:p>
              </p:txBody>
            </p:sp>
            <p:sp>
              <p:nvSpPr>
                <p:cNvPr id="91" name="Shape">
                  <a:extLst>
                    <a:ext uri="{FF2B5EF4-FFF2-40B4-BE49-F238E27FC236}">
                      <a16:creationId xmlns:a16="http://schemas.microsoft.com/office/drawing/2014/main" id="{244233B7-E449-47A5-8A6D-5BFC0B23DE86}"/>
                    </a:ext>
                  </a:extLst>
                </p:cNvPr>
                <p:cNvSpPr/>
                <p:nvPr/>
              </p:nvSpPr>
              <p:spPr>
                <a:xfrm>
                  <a:off x="26288999" y="9004299"/>
                  <a:ext cx="788672" cy="708662"/>
                </a:xfrm>
                <a:custGeom>
                  <a:avLst/>
                  <a:gdLst/>
                  <a:ahLst/>
                  <a:cxnLst>
                    <a:cxn ang="0">
                      <a:pos x="wd2" y="hd2"/>
                    </a:cxn>
                    <a:cxn ang="5400000">
                      <a:pos x="wd2" y="hd2"/>
                    </a:cxn>
                    <a:cxn ang="10800000">
                      <a:pos x="wd2" y="hd2"/>
                    </a:cxn>
                    <a:cxn ang="16200000">
                      <a:pos x="wd2" y="hd2"/>
                    </a:cxn>
                  </a:cxnLst>
                  <a:rect l="0" t="0" r="r" b="b"/>
                  <a:pathLst>
                    <a:path w="21359" h="21600" extrusionOk="0">
                      <a:moveTo>
                        <a:pt x="6690" y="21600"/>
                      </a:moveTo>
                      <a:lnTo>
                        <a:pt x="14670" y="21600"/>
                      </a:lnTo>
                      <a:cubicBezTo>
                        <a:pt x="15633" y="21600"/>
                        <a:pt x="16527" y="21019"/>
                        <a:pt x="17009" y="20090"/>
                      </a:cubicBezTo>
                      <a:lnTo>
                        <a:pt x="20999" y="12310"/>
                      </a:lnTo>
                      <a:cubicBezTo>
                        <a:pt x="21480" y="11381"/>
                        <a:pt x="21480" y="10219"/>
                        <a:pt x="20999" y="9290"/>
                      </a:cubicBezTo>
                      <a:lnTo>
                        <a:pt x="17009" y="1510"/>
                      </a:lnTo>
                      <a:cubicBezTo>
                        <a:pt x="16527" y="581"/>
                        <a:pt x="15633" y="0"/>
                        <a:pt x="14670" y="0"/>
                      </a:cubicBezTo>
                      <a:lnTo>
                        <a:pt x="6690" y="0"/>
                      </a:lnTo>
                      <a:cubicBezTo>
                        <a:pt x="5727" y="0"/>
                        <a:pt x="4833" y="581"/>
                        <a:pt x="4351" y="1510"/>
                      </a:cubicBezTo>
                      <a:lnTo>
                        <a:pt x="361" y="9290"/>
                      </a:lnTo>
                      <a:cubicBezTo>
                        <a:pt x="-120" y="10219"/>
                        <a:pt x="-120" y="11381"/>
                        <a:pt x="361" y="12310"/>
                      </a:cubicBezTo>
                      <a:lnTo>
                        <a:pt x="4351" y="20090"/>
                      </a:lnTo>
                      <a:cubicBezTo>
                        <a:pt x="4833" y="21019"/>
                        <a:pt x="5727" y="21600"/>
                        <a:pt x="6690" y="21600"/>
                      </a:cubicBezTo>
                      <a:close/>
                    </a:path>
                  </a:pathLst>
                </a:custGeom>
                <a:solidFill>
                  <a:srgbClr val="00B0F0"/>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800"/>
                </a:p>
              </p:txBody>
            </p:sp>
            <p:sp>
              <p:nvSpPr>
                <p:cNvPr id="92" name="Shape">
                  <a:extLst>
                    <a:ext uri="{FF2B5EF4-FFF2-40B4-BE49-F238E27FC236}">
                      <a16:creationId xmlns:a16="http://schemas.microsoft.com/office/drawing/2014/main" id="{E9A90296-677A-4646-9A2B-B61FC186F91D}"/>
                    </a:ext>
                  </a:extLst>
                </p:cNvPr>
                <p:cNvSpPr/>
                <p:nvPr/>
              </p:nvSpPr>
              <p:spPr>
                <a:xfrm>
                  <a:off x="26339800" y="9448799"/>
                  <a:ext cx="148441" cy="122168"/>
                </a:xfrm>
                <a:custGeom>
                  <a:avLst/>
                  <a:gdLst/>
                  <a:ahLst/>
                  <a:cxnLst>
                    <a:cxn ang="0">
                      <a:pos x="wd2" y="hd2"/>
                    </a:cxn>
                    <a:cxn ang="5400000">
                      <a:pos x="wd2" y="hd2"/>
                    </a:cxn>
                    <a:cxn ang="10800000">
                      <a:pos x="wd2" y="hd2"/>
                    </a:cxn>
                    <a:cxn ang="16200000">
                      <a:pos x="wd2" y="hd2"/>
                    </a:cxn>
                  </a:cxnLst>
                  <a:rect l="0" t="0" r="r" b="b"/>
                  <a:pathLst>
                    <a:path w="20360" h="20371" extrusionOk="0">
                      <a:moveTo>
                        <a:pt x="18987" y="4489"/>
                      </a:moveTo>
                      <a:cubicBezTo>
                        <a:pt x="16723" y="253"/>
                        <a:pt x="12194" y="-1229"/>
                        <a:pt x="8361" y="1100"/>
                      </a:cubicBezTo>
                      <a:cubicBezTo>
                        <a:pt x="6794" y="1948"/>
                        <a:pt x="5574" y="3430"/>
                        <a:pt x="4877" y="5124"/>
                      </a:cubicBezTo>
                      <a:cubicBezTo>
                        <a:pt x="4529" y="5971"/>
                        <a:pt x="4181" y="6606"/>
                        <a:pt x="4006" y="7453"/>
                      </a:cubicBezTo>
                      <a:cubicBezTo>
                        <a:pt x="4006" y="7877"/>
                        <a:pt x="3832" y="8089"/>
                        <a:pt x="3832" y="8512"/>
                      </a:cubicBezTo>
                      <a:cubicBezTo>
                        <a:pt x="3309" y="10842"/>
                        <a:pt x="2265" y="12748"/>
                        <a:pt x="348" y="14018"/>
                      </a:cubicBezTo>
                      <a:lnTo>
                        <a:pt x="1219" y="15924"/>
                      </a:lnTo>
                      <a:cubicBezTo>
                        <a:pt x="1394" y="16136"/>
                        <a:pt x="1219" y="16559"/>
                        <a:pt x="1045" y="16771"/>
                      </a:cubicBezTo>
                      <a:lnTo>
                        <a:pt x="1045" y="16771"/>
                      </a:lnTo>
                      <a:cubicBezTo>
                        <a:pt x="871" y="16983"/>
                        <a:pt x="522" y="16771"/>
                        <a:pt x="348" y="16559"/>
                      </a:cubicBezTo>
                      <a:lnTo>
                        <a:pt x="0" y="15712"/>
                      </a:lnTo>
                      <a:lnTo>
                        <a:pt x="0" y="18042"/>
                      </a:lnTo>
                      <a:cubicBezTo>
                        <a:pt x="0" y="18465"/>
                        <a:pt x="174" y="18677"/>
                        <a:pt x="348" y="18889"/>
                      </a:cubicBezTo>
                      <a:lnTo>
                        <a:pt x="2090" y="19948"/>
                      </a:lnTo>
                      <a:lnTo>
                        <a:pt x="1742" y="19100"/>
                      </a:lnTo>
                      <a:cubicBezTo>
                        <a:pt x="1568" y="18889"/>
                        <a:pt x="1742" y="18465"/>
                        <a:pt x="1916" y="18253"/>
                      </a:cubicBezTo>
                      <a:lnTo>
                        <a:pt x="1916" y="18253"/>
                      </a:lnTo>
                      <a:cubicBezTo>
                        <a:pt x="2091" y="18042"/>
                        <a:pt x="2439" y="18253"/>
                        <a:pt x="2613" y="18465"/>
                      </a:cubicBezTo>
                      <a:lnTo>
                        <a:pt x="3658" y="20371"/>
                      </a:lnTo>
                      <a:cubicBezTo>
                        <a:pt x="5400" y="19100"/>
                        <a:pt x="7490" y="18677"/>
                        <a:pt x="9232" y="19312"/>
                      </a:cubicBezTo>
                      <a:cubicBezTo>
                        <a:pt x="9581" y="19312"/>
                        <a:pt x="9755" y="19524"/>
                        <a:pt x="10103" y="19524"/>
                      </a:cubicBezTo>
                      <a:cubicBezTo>
                        <a:pt x="10800" y="19736"/>
                        <a:pt x="11497" y="19736"/>
                        <a:pt x="12193" y="19736"/>
                      </a:cubicBezTo>
                      <a:cubicBezTo>
                        <a:pt x="13587" y="19736"/>
                        <a:pt x="14981" y="19312"/>
                        <a:pt x="16200" y="18253"/>
                      </a:cubicBezTo>
                      <a:cubicBezTo>
                        <a:pt x="20381" y="15712"/>
                        <a:pt x="21600" y="9148"/>
                        <a:pt x="18987" y="4489"/>
                      </a:cubicBezTo>
                      <a:close/>
                    </a:path>
                  </a:pathLst>
                </a:custGeom>
                <a:solidFill>
                  <a:schemeClr val="accent5"/>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800"/>
                </a:p>
              </p:txBody>
            </p:sp>
            <p:sp>
              <p:nvSpPr>
                <p:cNvPr id="93" name="Shape">
                  <a:extLst>
                    <a:ext uri="{FF2B5EF4-FFF2-40B4-BE49-F238E27FC236}">
                      <a16:creationId xmlns:a16="http://schemas.microsoft.com/office/drawing/2014/main" id="{2D3106E8-D20B-44F3-AC1F-4CDA5FA06650}"/>
                    </a:ext>
                  </a:extLst>
                </p:cNvPr>
                <p:cNvSpPr/>
                <p:nvPr/>
              </p:nvSpPr>
              <p:spPr>
                <a:xfrm>
                  <a:off x="26250900" y="9067799"/>
                  <a:ext cx="148880" cy="122346"/>
                </a:xfrm>
                <a:custGeom>
                  <a:avLst/>
                  <a:gdLst/>
                  <a:ahLst/>
                  <a:cxnLst>
                    <a:cxn ang="0">
                      <a:pos x="wd2" y="hd2"/>
                    </a:cxn>
                    <a:cxn ang="5400000">
                      <a:pos x="wd2" y="hd2"/>
                    </a:cxn>
                    <a:cxn ang="10800000">
                      <a:pos x="wd2" y="hd2"/>
                    </a:cxn>
                    <a:cxn ang="16200000">
                      <a:pos x="wd2" y="hd2"/>
                    </a:cxn>
                  </a:cxnLst>
                  <a:rect l="0" t="0" r="r" b="b"/>
                  <a:pathLst>
                    <a:path w="20586" h="20008" extrusionOk="0">
                      <a:moveTo>
                        <a:pt x="918" y="5262"/>
                      </a:moveTo>
                      <a:cubicBezTo>
                        <a:pt x="-1014" y="9623"/>
                        <a:pt x="216" y="15023"/>
                        <a:pt x="3552" y="17931"/>
                      </a:cubicBezTo>
                      <a:cubicBezTo>
                        <a:pt x="4957" y="19177"/>
                        <a:pt x="6713" y="19592"/>
                        <a:pt x="8293" y="19592"/>
                      </a:cubicBezTo>
                      <a:cubicBezTo>
                        <a:pt x="8996" y="19592"/>
                        <a:pt x="9698" y="19592"/>
                        <a:pt x="10401" y="19385"/>
                      </a:cubicBezTo>
                      <a:cubicBezTo>
                        <a:pt x="10752" y="19385"/>
                        <a:pt x="10928" y="19177"/>
                        <a:pt x="11279" y="19177"/>
                      </a:cubicBezTo>
                      <a:cubicBezTo>
                        <a:pt x="13211" y="18554"/>
                        <a:pt x="15142" y="18970"/>
                        <a:pt x="17074" y="20008"/>
                      </a:cubicBezTo>
                      <a:lnTo>
                        <a:pt x="17952" y="18139"/>
                      </a:lnTo>
                      <a:cubicBezTo>
                        <a:pt x="18128" y="17931"/>
                        <a:pt x="18479" y="17723"/>
                        <a:pt x="18654" y="17931"/>
                      </a:cubicBezTo>
                      <a:lnTo>
                        <a:pt x="18654" y="17931"/>
                      </a:lnTo>
                      <a:cubicBezTo>
                        <a:pt x="18830" y="18139"/>
                        <a:pt x="19005" y="18554"/>
                        <a:pt x="18830" y="18762"/>
                      </a:cubicBezTo>
                      <a:lnTo>
                        <a:pt x="18479" y="19593"/>
                      </a:lnTo>
                      <a:lnTo>
                        <a:pt x="20235" y="18554"/>
                      </a:lnTo>
                      <a:cubicBezTo>
                        <a:pt x="20411" y="18347"/>
                        <a:pt x="20586" y="18139"/>
                        <a:pt x="20586" y="17723"/>
                      </a:cubicBezTo>
                      <a:lnTo>
                        <a:pt x="20586" y="15439"/>
                      </a:lnTo>
                      <a:lnTo>
                        <a:pt x="20235" y="16270"/>
                      </a:lnTo>
                      <a:cubicBezTo>
                        <a:pt x="20059" y="16477"/>
                        <a:pt x="19708" y="16685"/>
                        <a:pt x="19533" y="16477"/>
                      </a:cubicBezTo>
                      <a:lnTo>
                        <a:pt x="19533" y="16477"/>
                      </a:lnTo>
                      <a:cubicBezTo>
                        <a:pt x="19357" y="16270"/>
                        <a:pt x="19181" y="15854"/>
                        <a:pt x="19357" y="15647"/>
                      </a:cubicBezTo>
                      <a:lnTo>
                        <a:pt x="20235" y="13777"/>
                      </a:lnTo>
                      <a:cubicBezTo>
                        <a:pt x="18479" y="12531"/>
                        <a:pt x="17250" y="10662"/>
                        <a:pt x="16723" y="8377"/>
                      </a:cubicBezTo>
                      <a:cubicBezTo>
                        <a:pt x="16723" y="7962"/>
                        <a:pt x="16547" y="7754"/>
                        <a:pt x="16547" y="7339"/>
                      </a:cubicBezTo>
                      <a:cubicBezTo>
                        <a:pt x="16371" y="6508"/>
                        <a:pt x="16020" y="5677"/>
                        <a:pt x="15669" y="5054"/>
                      </a:cubicBezTo>
                      <a:cubicBezTo>
                        <a:pt x="14967" y="3600"/>
                        <a:pt x="13913" y="2354"/>
                        <a:pt x="12684" y="1524"/>
                      </a:cubicBezTo>
                      <a:cubicBezTo>
                        <a:pt x="8469" y="-1592"/>
                        <a:pt x="3200" y="277"/>
                        <a:pt x="918" y="5262"/>
                      </a:cubicBezTo>
                      <a:close/>
                    </a:path>
                  </a:pathLst>
                </a:custGeom>
                <a:solidFill>
                  <a:srgbClr val="00B0F0"/>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800"/>
                </a:p>
              </p:txBody>
            </p:sp>
            <p:sp>
              <p:nvSpPr>
                <p:cNvPr id="95" name="Shape">
                  <a:extLst>
                    <a:ext uri="{FF2B5EF4-FFF2-40B4-BE49-F238E27FC236}">
                      <a16:creationId xmlns:a16="http://schemas.microsoft.com/office/drawing/2014/main" id="{ED1C890B-2F85-409E-85F8-3AAC3B621CFA}"/>
                    </a:ext>
                  </a:extLst>
                </p:cNvPr>
                <p:cNvSpPr/>
                <p:nvPr/>
              </p:nvSpPr>
              <p:spPr>
                <a:xfrm>
                  <a:off x="24980899" y="9067799"/>
                  <a:ext cx="148880" cy="122346"/>
                </a:xfrm>
                <a:custGeom>
                  <a:avLst/>
                  <a:gdLst/>
                  <a:ahLst/>
                  <a:cxnLst>
                    <a:cxn ang="0">
                      <a:pos x="wd2" y="hd2"/>
                    </a:cxn>
                    <a:cxn ang="5400000">
                      <a:pos x="wd2" y="hd2"/>
                    </a:cxn>
                    <a:cxn ang="10800000">
                      <a:pos x="wd2" y="hd2"/>
                    </a:cxn>
                    <a:cxn ang="16200000">
                      <a:pos x="wd2" y="hd2"/>
                    </a:cxn>
                  </a:cxnLst>
                  <a:rect l="0" t="0" r="r" b="b"/>
                  <a:pathLst>
                    <a:path w="20586" h="20008" extrusionOk="0">
                      <a:moveTo>
                        <a:pt x="918" y="5262"/>
                      </a:moveTo>
                      <a:cubicBezTo>
                        <a:pt x="-1014" y="9623"/>
                        <a:pt x="215" y="15023"/>
                        <a:pt x="3552" y="17931"/>
                      </a:cubicBezTo>
                      <a:cubicBezTo>
                        <a:pt x="4957" y="19177"/>
                        <a:pt x="6713" y="19592"/>
                        <a:pt x="8293" y="19592"/>
                      </a:cubicBezTo>
                      <a:cubicBezTo>
                        <a:pt x="8996" y="19592"/>
                        <a:pt x="9698" y="19592"/>
                        <a:pt x="10400" y="19385"/>
                      </a:cubicBezTo>
                      <a:cubicBezTo>
                        <a:pt x="10752" y="19385"/>
                        <a:pt x="10927" y="19177"/>
                        <a:pt x="11279" y="19177"/>
                      </a:cubicBezTo>
                      <a:cubicBezTo>
                        <a:pt x="13210" y="18554"/>
                        <a:pt x="15142" y="18970"/>
                        <a:pt x="17074" y="20008"/>
                      </a:cubicBezTo>
                      <a:lnTo>
                        <a:pt x="17952" y="18139"/>
                      </a:lnTo>
                      <a:cubicBezTo>
                        <a:pt x="18127" y="17931"/>
                        <a:pt x="18479" y="17723"/>
                        <a:pt x="18654" y="17931"/>
                      </a:cubicBezTo>
                      <a:lnTo>
                        <a:pt x="18654" y="17931"/>
                      </a:lnTo>
                      <a:cubicBezTo>
                        <a:pt x="18830" y="18139"/>
                        <a:pt x="19005" y="18554"/>
                        <a:pt x="18830" y="18762"/>
                      </a:cubicBezTo>
                      <a:lnTo>
                        <a:pt x="18479" y="19593"/>
                      </a:lnTo>
                      <a:lnTo>
                        <a:pt x="20235" y="18554"/>
                      </a:lnTo>
                      <a:cubicBezTo>
                        <a:pt x="20410" y="18347"/>
                        <a:pt x="20586" y="18139"/>
                        <a:pt x="20586" y="17723"/>
                      </a:cubicBezTo>
                      <a:lnTo>
                        <a:pt x="20586" y="15439"/>
                      </a:lnTo>
                      <a:lnTo>
                        <a:pt x="20235" y="16270"/>
                      </a:lnTo>
                      <a:cubicBezTo>
                        <a:pt x="20059" y="16477"/>
                        <a:pt x="19708" y="16685"/>
                        <a:pt x="19532" y="16477"/>
                      </a:cubicBezTo>
                      <a:lnTo>
                        <a:pt x="19532" y="16477"/>
                      </a:lnTo>
                      <a:cubicBezTo>
                        <a:pt x="19357" y="16270"/>
                        <a:pt x="19181" y="15854"/>
                        <a:pt x="19357" y="15647"/>
                      </a:cubicBezTo>
                      <a:lnTo>
                        <a:pt x="20235" y="13777"/>
                      </a:lnTo>
                      <a:cubicBezTo>
                        <a:pt x="18479" y="12531"/>
                        <a:pt x="17250" y="10662"/>
                        <a:pt x="16723" y="8377"/>
                      </a:cubicBezTo>
                      <a:cubicBezTo>
                        <a:pt x="16723" y="7962"/>
                        <a:pt x="16547" y="7754"/>
                        <a:pt x="16547" y="7339"/>
                      </a:cubicBezTo>
                      <a:cubicBezTo>
                        <a:pt x="16372" y="6508"/>
                        <a:pt x="16020" y="5677"/>
                        <a:pt x="15669" y="5054"/>
                      </a:cubicBezTo>
                      <a:cubicBezTo>
                        <a:pt x="14967" y="3600"/>
                        <a:pt x="13913" y="2354"/>
                        <a:pt x="12684" y="1524"/>
                      </a:cubicBezTo>
                      <a:cubicBezTo>
                        <a:pt x="8293" y="-1592"/>
                        <a:pt x="3025" y="277"/>
                        <a:pt x="918" y="5262"/>
                      </a:cubicBezTo>
                      <a:close/>
                    </a:path>
                  </a:pathLst>
                </a:custGeom>
                <a:solidFill>
                  <a:srgbClr val="FF0000"/>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800"/>
                </a:p>
              </p:txBody>
            </p:sp>
            <p:sp>
              <p:nvSpPr>
                <p:cNvPr id="96" name="Shape">
                  <a:extLst>
                    <a:ext uri="{FF2B5EF4-FFF2-40B4-BE49-F238E27FC236}">
                      <a16:creationId xmlns:a16="http://schemas.microsoft.com/office/drawing/2014/main" id="{29BB01CC-2A4E-4EAB-AE07-A3EE0735D264}"/>
                    </a:ext>
                  </a:extLst>
                </p:cNvPr>
                <p:cNvSpPr/>
                <p:nvPr/>
              </p:nvSpPr>
              <p:spPr>
                <a:xfrm>
                  <a:off x="25698911" y="9519111"/>
                  <a:ext cx="148880" cy="122345"/>
                </a:xfrm>
                <a:custGeom>
                  <a:avLst/>
                  <a:gdLst/>
                  <a:ahLst/>
                  <a:cxnLst>
                    <a:cxn ang="0">
                      <a:pos x="wd2" y="hd2"/>
                    </a:cxn>
                    <a:cxn ang="5400000">
                      <a:pos x="wd2" y="hd2"/>
                    </a:cxn>
                    <a:cxn ang="10800000">
                      <a:pos x="wd2" y="hd2"/>
                    </a:cxn>
                    <a:cxn ang="16200000">
                      <a:pos x="wd2" y="hd2"/>
                    </a:cxn>
                  </a:cxnLst>
                  <a:rect l="0" t="0" r="r" b="b"/>
                  <a:pathLst>
                    <a:path w="20586" h="20008" extrusionOk="0">
                      <a:moveTo>
                        <a:pt x="19668" y="14746"/>
                      </a:moveTo>
                      <a:cubicBezTo>
                        <a:pt x="21600" y="10385"/>
                        <a:pt x="20371" y="4985"/>
                        <a:pt x="17034" y="2077"/>
                      </a:cubicBezTo>
                      <a:cubicBezTo>
                        <a:pt x="15629" y="831"/>
                        <a:pt x="13873" y="416"/>
                        <a:pt x="12293" y="416"/>
                      </a:cubicBezTo>
                      <a:cubicBezTo>
                        <a:pt x="11590" y="416"/>
                        <a:pt x="10888" y="416"/>
                        <a:pt x="10186" y="623"/>
                      </a:cubicBezTo>
                      <a:cubicBezTo>
                        <a:pt x="9834" y="623"/>
                        <a:pt x="9659" y="831"/>
                        <a:pt x="9307" y="831"/>
                      </a:cubicBezTo>
                      <a:cubicBezTo>
                        <a:pt x="7376" y="1454"/>
                        <a:pt x="5444" y="1038"/>
                        <a:pt x="3512" y="0"/>
                      </a:cubicBezTo>
                      <a:lnTo>
                        <a:pt x="2634" y="1869"/>
                      </a:lnTo>
                      <a:cubicBezTo>
                        <a:pt x="2459" y="2077"/>
                        <a:pt x="2107" y="2285"/>
                        <a:pt x="1932" y="2077"/>
                      </a:cubicBezTo>
                      <a:lnTo>
                        <a:pt x="1932" y="2077"/>
                      </a:lnTo>
                      <a:cubicBezTo>
                        <a:pt x="1756" y="1869"/>
                        <a:pt x="1581" y="1454"/>
                        <a:pt x="1756" y="1246"/>
                      </a:cubicBezTo>
                      <a:lnTo>
                        <a:pt x="2107" y="415"/>
                      </a:lnTo>
                      <a:lnTo>
                        <a:pt x="351" y="1454"/>
                      </a:lnTo>
                      <a:cubicBezTo>
                        <a:pt x="176" y="1661"/>
                        <a:pt x="0" y="1869"/>
                        <a:pt x="0" y="2285"/>
                      </a:cubicBezTo>
                      <a:lnTo>
                        <a:pt x="0" y="4569"/>
                      </a:lnTo>
                      <a:lnTo>
                        <a:pt x="351" y="3738"/>
                      </a:lnTo>
                      <a:cubicBezTo>
                        <a:pt x="527" y="3531"/>
                        <a:pt x="878" y="3323"/>
                        <a:pt x="1054" y="3531"/>
                      </a:cubicBezTo>
                      <a:lnTo>
                        <a:pt x="1054" y="3531"/>
                      </a:lnTo>
                      <a:cubicBezTo>
                        <a:pt x="1229" y="3738"/>
                        <a:pt x="1405" y="4154"/>
                        <a:pt x="1229" y="4361"/>
                      </a:cubicBezTo>
                      <a:lnTo>
                        <a:pt x="351" y="6231"/>
                      </a:lnTo>
                      <a:cubicBezTo>
                        <a:pt x="2107" y="7477"/>
                        <a:pt x="3336" y="9346"/>
                        <a:pt x="3863" y="11631"/>
                      </a:cubicBezTo>
                      <a:cubicBezTo>
                        <a:pt x="3863" y="12046"/>
                        <a:pt x="4039" y="12254"/>
                        <a:pt x="4039" y="12669"/>
                      </a:cubicBezTo>
                      <a:cubicBezTo>
                        <a:pt x="4214" y="13500"/>
                        <a:pt x="4566" y="14331"/>
                        <a:pt x="4917" y="14954"/>
                      </a:cubicBezTo>
                      <a:cubicBezTo>
                        <a:pt x="5619" y="16408"/>
                        <a:pt x="6673" y="17654"/>
                        <a:pt x="7902" y="18484"/>
                      </a:cubicBezTo>
                      <a:cubicBezTo>
                        <a:pt x="12293" y="21600"/>
                        <a:pt x="17561" y="19731"/>
                        <a:pt x="19668" y="14746"/>
                      </a:cubicBezTo>
                      <a:close/>
                    </a:path>
                  </a:pathLst>
                </a:custGeom>
                <a:solidFill>
                  <a:srgbClr val="FF0000"/>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800"/>
                </a:p>
              </p:txBody>
            </p:sp>
            <p:sp>
              <p:nvSpPr>
                <p:cNvPr id="94" name="Shape">
                  <a:extLst>
                    <a:ext uri="{FF2B5EF4-FFF2-40B4-BE49-F238E27FC236}">
                      <a16:creationId xmlns:a16="http://schemas.microsoft.com/office/drawing/2014/main" id="{4F4EB2D6-29F9-4E43-ABEE-EDE673F19900}"/>
                    </a:ext>
                  </a:extLst>
                </p:cNvPr>
                <p:cNvSpPr/>
                <p:nvPr/>
              </p:nvSpPr>
              <p:spPr>
                <a:xfrm>
                  <a:off x="25018999" y="9004299"/>
                  <a:ext cx="788672" cy="708662"/>
                </a:xfrm>
                <a:custGeom>
                  <a:avLst/>
                  <a:gdLst/>
                  <a:ahLst/>
                  <a:cxnLst>
                    <a:cxn ang="0">
                      <a:pos x="wd2" y="hd2"/>
                    </a:cxn>
                    <a:cxn ang="5400000">
                      <a:pos x="wd2" y="hd2"/>
                    </a:cxn>
                    <a:cxn ang="10800000">
                      <a:pos x="wd2" y="hd2"/>
                    </a:cxn>
                    <a:cxn ang="16200000">
                      <a:pos x="wd2" y="hd2"/>
                    </a:cxn>
                  </a:cxnLst>
                  <a:rect l="0" t="0" r="r" b="b"/>
                  <a:pathLst>
                    <a:path w="21359" h="21600" extrusionOk="0">
                      <a:moveTo>
                        <a:pt x="6690" y="21600"/>
                      </a:moveTo>
                      <a:lnTo>
                        <a:pt x="14670" y="21600"/>
                      </a:lnTo>
                      <a:cubicBezTo>
                        <a:pt x="15633" y="21600"/>
                        <a:pt x="16527" y="21019"/>
                        <a:pt x="17009" y="20090"/>
                      </a:cubicBezTo>
                      <a:lnTo>
                        <a:pt x="20998" y="12310"/>
                      </a:lnTo>
                      <a:cubicBezTo>
                        <a:pt x="21480" y="11381"/>
                        <a:pt x="21480" y="10219"/>
                        <a:pt x="20998" y="9290"/>
                      </a:cubicBezTo>
                      <a:lnTo>
                        <a:pt x="17009" y="1510"/>
                      </a:lnTo>
                      <a:cubicBezTo>
                        <a:pt x="16527" y="581"/>
                        <a:pt x="15633" y="0"/>
                        <a:pt x="14670" y="0"/>
                      </a:cubicBezTo>
                      <a:lnTo>
                        <a:pt x="6690" y="0"/>
                      </a:lnTo>
                      <a:cubicBezTo>
                        <a:pt x="5727" y="0"/>
                        <a:pt x="4833" y="581"/>
                        <a:pt x="4351" y="1510"/>
                      </a:cubicBezTo>
                      <a:lnTo>
                        <a:pt x="362" y="9290"/>
                      </a:lnTo>
                      <a:cubicBezTo>
                        <a:pt x="-120" y="10219"/>
                        <a:pt x="-120" y="11381"/>
                        <a:pt x="362" y="12310"/>
                      </a:cubicBezTo>
                      <a:lnTo>
                        <a:pt x="4351" y="20090"/>
                      </a:lnTo>
                      <a:cubicBezTo>
                        <a:pt x="4833" y="21019"/>
                        <a:pt x="5727" y="21600"/>
                        <a:pt x="6690" y="21600"/>
                      </a:cubicBezTo>
                      <a:close/>
                    </a:path>
                  </a:pathLst>
                </a:custGeom>
                <a:solidFill>
                  <a:srgbClr val="FF0000"/>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800"/>
                </a:p>
              </p:txBody>
            </p:sp>
            <p:sp>
              <p:nvSpPr>
                <p:cNvPr id="86" name="Shape">
                  <a:extLst>
                    <a:ext uri="{FF2B5EF4-FFF2-40B4-BE49-F238E27FC236}">
                      <a16:creationId xmlns:a16="http://schemas.microsoft.com/office/drawing/2014/main" id="{90FD933A-2D27-4D6A-9047-D8AF49F6C955}"/>
                    </a:ext>
                  </a:extLst>
                </p:cNvPr>
                <p:cNvSpPr/>
                <p:nvPr/>
              </p:nvSpPr>
              <p:spPr>
                <a:xfrm>
                  <a:off x="23748999" y="9004299"/>
                  <a:ext cx="788672" cy="708662"/>
                </a:xfrm>
                <a:custGeom>
                  <a:avLst/>
                  <a:gdLst/>
                  <a:ahLst/>
                  <a:cxnLst>
                    <a:cxn ang="0">
                      <a:pos x="wd2" y="hd2"/>
                    </a:cxn>
                    <a:cxn ang="5400000">
                      <a:pos x="wd2" y="hd2"/>
                    </a:cxn>
                    <a:cxn ang="10800000">
                      <a:pos x="wd2" y="hd2"/>
                    </a:cxn>
                    <a:cxn ang="16200000">
                      <a:pos x="wd2" y="hd2"/>
                    </a:cxn>
                  </a:cxnLst>
                  <a:rect l="0" t="0" r="r" b="b"/>
                  <a:pathLst>
                    <a:path w="21359" h="21600" extrusionOk="0">
                      <a:moveTo>
                        <a:pt x="14670" y="0"/>
                      </a:moveTo>
                      <a:lnTo>
                        <a:pt x="6690" y="0"/>
                      </a:lnTo>
                      <a:cubicBezTo>
                        <a:pt x="5727" y="0"/>
                        <a:pt x="4833" y="581"/>
                        <a:pt x="4351" y="1510"/>
                      </a:cubicBezTo>
                      <a:lnTo>
                        <a:pt x="362" y="9290"/>
                      </a:lnTo>
                      <a:cubicBezTo>
                        <a:pt x="-120" y="10219"/>
                        <a:pt x="-120" y="11381"/>
                        <a:pt x="362" y="12310"/>
                      </a:cubicBezTo>
                      <a:lnTo>
                        <a:pt x="4351" y="20090"/>
                      </a:lnTo>
                      <a:cubicBezTo>
                        <a:pt x="4833" y="21019"/>
                        <a:pt x="5727" y="21600"/>
                        <a:pt x="6690" y="21600"/>
                      </a:cubicBezTo>
                      <a:lnTo>
                        <a:pt x="14670" y="21600"/>
                      </a:lnTo>
                      <a:cubicBezTo>
                        <a:pt x="15633" y="21600"/>
                        <a:pt x="16527" y="21019"/>
                        <a:pt x="17009" y="20090"/>
                      </a:cubicBezTo>
                      <a:lnTo>
                        <a:pt x="20998" y="12310"/>
                      </a:lnTo>
                      <a:cubicBezTo>
                        <a:pt x="21480" y="11381"/>
                        <a:pt x="21480" y="10219"/>
                        <a:pt x="20998" y="9290"/>
                      </a:cubicBezTo>
                      <a:lnTo>
                        <a:pt x="17009" y="1510"/>
                      </a:lnTo>
                      <a:cubicBezTo>
                        <a:pt x="16527" y="581"/>
                        <a:pt x="15633" y="0"/>
                        <a:pt x="14670" y="0"/>
                      </a:cubicBezTo>
                      <a:close/>
                    </a:path>
                  </a:pathLst>
                </a:custGeom>
                <a:solidFill>
                  <a:schemeClr val="accent1">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800"/>
                </a:p>
              </p:txBody>
            </p:sp>
            <p:sp>
              <p:nvSpPr>
                <p:cNvPr id="102" name="Shape">
                  <a:extLst>
                    <a:ext uri="{FF2B5EF4-FFF2-40B4-BE49-F238E27FC236}">
                      <a16:creationId xmlns:a16="http://schemas.microsoft.com/office/drawing/2014/main" id="{62C54975-A1FB-FE2E-0F87-CD3B7A581CC2}"/>
                    </a:ext>
                  </a:extLst>
                </p:cNvPr>
                <p:cNvSpPr/>
                <p:nvPr/>
              </p:nvSpPr>
              <p:spPr>
                <a:xfrm rot="7285287">
                  <a:off x="24993358" y="9513656"/>
                  <a:ext cx="148880" cy="122345"/>
                </a:xfrm>
                <a:custGeom>
                  <a:avLst/>
                  <a:gdLst/>
                  <a:ahLst/>
                  <a:cxnLst>
                    <a:cxn ang="0">
                      <a:pos x="wd2" y="hd2"/>
                    </a:cxn>
                    <a:cxn ang="5400000">
                      <a:pos x="wd2" y="hd2"/>
                    </a:cxn>
                    <a:cxn ang="10800000">
                      <a:pos x="wd2" y="hd2"/>
                    </a:cxn>
                    <a:cxn ang="16200000">
                      <a:pos x="wd2" y="hd2"/>
                    </a:cxn>
                  </a:cxnLst>
                  <a:rect l="0" t="0" r="r" b="b"/>
                  <a:pathLst>
                    <a:path w="20586" h="20008" extrusionOk="0">
                      <a:moveTo>
                        <a:pt x="19668" y="14746"/>
                      </a:moveTo>
                      <a:cubicBezTo>
                        <a:pt x="21600" y="10385"/>
                        <a:pt x="20371" y="4985"/>
                        <a:pt x="17034" y="2077"/>
                      </a:cubicBezTo>
                      <a:cubicBezTo>
                        <a:pt x="15629" y="831"/>
                        <a:pt x="13873" y="416"/>
                        <a:pt x="12293" y="416"/>
                      </a:cubicBezTo>
                      <a:cubicBezTo>
                        <a:pt x="11590" y="416"/>
                        <a:pt x="10888" y="416"/>
                        <a:pt x="10186" y="623"/>
                      </a:cubicBezTo>
                      <a:cubicBezTo>
                        <a:pt x="9834" y="623"/>
                        <a:pt x="9659" y="831"/>
                        <a:pt x="9307" y="831"/>
                      </a:cubicBezTo>
                      <a:cubicBezTo>
                        <a:pt x="7376" y="1454"/>
                        <a:pt x="5444" y="1038"/>
                        <a:pt x="3512" y="0"/>
                      </a:cubicBezTo>
                      <a:lnTo>
                        <a:pt x="2634" y="1869"/>
                      </a:lnTo>
                      <a:cubicBezTo>
                        <a:pt x="2459" y="2077"/>
                        <a:pt x="2107" y="2285"/>
                        <a:pt x="1932" y="2077"/>
                      </a:cubicBezTo>
                      <a:lnTo>
                        <a:pt x="1932" y="2077"/>
                      </a:lnTo>
                      <a:cubicBezTo>
                        <a:pt x="1756" y="1869"/>
                        <a:pt x="1581" y="1454"/>
                        <a:pt x="1756" y="1246"/>
                      </a:cubicBezTo>
                      <a:lnTo>
                        <a:pt x="2107" y="415"/>
                      </a:lnTo>
                      <a:lnTo>
                        <a:pt x="351" y="1454"/>
                      </a:lnTo>
                      <a:cubicBezTo>
                        <a:pt x="176" y="1661"/>
                        <a:pt x="0" y="1869"/>
                        <a:pt x="0" y="2285"/>
                      </a:cubicBezTo>
                      <a:lnTo>
                        <a:pt x="0" y="4569"/>
                      </a:lnTo>
                      <a:lnTo>
                        <a:pt x="351" y="3738"/>
                      </a:lnTo>
                      <a:cubicBezTo>
                        <a:pt x="527" y="3531"/>
                        <a:pt x="878" y="3323"/>
                        <a:pt x="1054" y="3531"/>
                      </a:cubicBezTo>
                      <a:lnTo>
                        <a:pt x="1054" y="3531"/>
                      </a:lnTo>
                      <a:cubicBezTo>
                        <a:pt x="1229" y="3738"/>
                        <a:pt x="1405" y="4154"/>
                        <a:pt x="1229" y="4361"/>
                      </a:cubicBezTo>
                      <a:lnTo>
                        <a:pt x="351" y="6231"/>
                      </a:lnTo>
                      <a:cubicBezTo>
                        <a:pt x="2107" y="7477"/>
                        <a:pt x="3336" y="9346"/>
                        <a:pt x="3863" y="11631"/>
                      </a:cubicBezTo>
                      <a:cubicBezTo>
                        <a:pt x="3863" y="12046"/>
                        <a:pt x="4039" y="12254"/>
                        <a:pt x="4039" y="12669"/>
                      </a:cubicBezTo>
                      <a:cubicBezTo>
                        <a:pt x="4214" y="13500"/>
                        <a:pt x="4566" y="14331"/>
                        <a:pt x="4917" y="14954"/>
                      </a:cubicBezTo>
                      <a:cubicBezTo>
                        <a:pt x="5619" y="16408"/>
                        <a:pt x="6673" y="17654"/>
                        <a:pt x="7902" y="18484"/>
                      </a:cubicBezTo>
                      <a:cubicBezTo>
                        <a:pt x="12293" y="21600"/>
                        <a:pt x="17561" y="19731"/>
                        <a:pt x="19668" y="14746"/>
                      </a:cubicBezTo>
                      <a:close/>
                    </a:path>
                  </a:pathLst>
                </a:custGeom>
                <a:solidFill>
                  <a:srgbClr val="FF0000"/>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800"/>
                </a:p>
              </p:txBody>
            </p:sp>
            <p:sp>
              <p:nvSpPr>
                <p:cNvPr id="3" name="Shape">
                  <a:extLst>
                    <a:ext uri="{FF2B5EF4-FFF2-40B4-BE49-F238E27FC236}">
                      <a16:creationId xmlns:a16="http://schemas.microsoft.com/office/drawing/2014/main" id="{E08C66F2-2DB8-15AB-F681-C1BDC0D97FBA}"/>
                    </a:ext>
                  </a:extLst>
                </p:cNvPr>
                <p:cNvSpPr/>
                <p:nvPr/>
              </p:nvSpPr>
              <p:spPr>
                <a:xfrm rot="17479500">
                  <a:off x="25674226" y="9033078"/>
                  <a:ext cx="148880" cy="122345"/>
                </a:xfrm>
                <a:custGeom>
                  <a:avLst/>
                  <a:gdLst/>
                  <a:ahLst/>
                  <a:cxnLst>
                    <a:cxn ang="0">
                      <a:pos x="wd2" y="hd2"/>
                    </a:cxn>
                    <a:cxn ang="5400000">
                      <a:pos x="wd2" y="hd2"/>
                    </a:cxn>
                    <a:cxn ang="10800000">
                      <a:pos x="wd2" y="hd2"/>
                    </a:cxn>
                    <a:cxn ang="16200000">
                      <a:pos x="wd2" y="hd2"/>
                    </a:cxn>
                  </a:cxnLst>
                  <a:rect l="0" t="0" r="r" b="b"/>
                  <a:pathLst>
                    <a:path w="20586" h="20008" extrusionOk="0">
                      <a:moveTo>
                        <a:pt x="19668" y="14746"/>
                      </a:moveTo>
                      <a:cubicBezTo>
                        <a:pt x="21600" y="10385"/>
                        <a:pt x="20371" y="4985"/>
                        <a:pt x="17034" y="2077"/>
                      </a:cubicBezTo>
                      <a:cubicBezTo>
                        <a:pt x="15629" y="831"/>
                        <a:pt x="13873" y="416"/>
                        <a:pt x="12293" y="416"/>
                      </a:cubicBezTo>
                      <a:cubicBezTo>
                        <a:pt x="11590" y="416"/>
                        <a:pt x="10888" y="416"/>
                        <a:pt x="10186" y="623"/>
                      </a:cubicBezTo>
                      <a:cubicBezTo>
                        <a:pt x="9834" y="623"/>
                        <a:pt x="9659" y="831"/>
                        <a:pt x="9307" y="831"/>
                      </a:cubicBezTo>
                      <a:cubicBezTo>
                        <a:pt x="7376" y="1454"/>
                        <a:pt x="5444" y="1038"/>
                        <a:pt x="3512" y="0"/>
                      </a:cubicBezTo>
                      <a:lnTo>
                        <a:pt x="2634" y="1869"/>
                      </a:lnTo>
                      <a:cubicBezTo>
                        <a:pt x="2459" y="2077"/>
                        <a:pt x="2107" y="2285"/>
                        <a:pt x="1932" y="2077"/>
                      </a:cubicBezTo>
                      <a:lnTo>
                        <a:pt x="1932" y="2077"/>
                      </a:lnTo>
                      <a:cubicBezTo>
                        <a:pt x="1756" y="1869"/>
                        <a:pt x="1581" y="1454"/>
                        <a:pt x="1756" y="1246"/>
                      </a:cubicBezTo>
                      <a:lnTo>
                        <a:pt x="2107" y="415"/>
                      </a:lnTo>
                      <a:lnTo>
                        <a:pt x="351" y="1454"/>
                      </a:lnTo>
                      <a:cubicBezTo>
                        <a:pt x="176" y="1661"/>
                        <a:pt x="0" y="1869"/>
                        <a:pt x="0" y="2285"/>
                      </a:cubicBezTo>
                      <a:lnTo>
                        <a:pt x="0" y="4569"/>
                      </a:lnTo>
                      <a:lnTo>
                        <a:pt x="351" y="3738"/>
                      </a:lnTo>
                      <a:cubicBezTo>
                        <a:pt x="527" y="3531"/>
                        <a:pt x="878" y="3323"/>
                        <a:pt x="1054" y="3531"/>
                      </a:cubicBezTo>
                      <a:lnTo>
                        <a:pt x="1054" y="3531"/>
                      </a:lnTo>
                      <a:cubicBezTo>
                        <a:pt x="1229" y="3738"/>
                        <a:pt x="1405" y="4154"/>
                        <a:pt x="1229" y="4361"/>
                      </a:cubicBezTo>
                      <a:lnTo>
                        <a:pt x="351" y="6231"/>
                      </a:lnTo>
                      <a:cubicBezTo>
                        <a:pt x="2107" y="7477"/>
                        <a:pt x="3336" y="9346"/>
                        <a:pt x="3863" y="11631"/>
                      </a:cubicBezTo>
                      <a:cubicBezTo>
                        <a:pt x="3863" y="12046"/>
                        <a:pt x="4039" y="12254"/>
                        <a:pt x="4039" y="12669"/>
                      </a:cubicBezTo>
                      <a:cubicBezTo>
                        <a:pt x="4214" y="13500"/>
                        <a:pt x="4566" y="14331"/>
                        <a:pt x="4917" y="14954"/>
                      </a:cubicBezTo>
                      <a:cubicBezTo>
                        <a:pt x="5619" y="16408"/>
                        <a:pt x="6673" y="17654"/>
                        <a:pt x="7902" y="18484"/>
                      </a:cubicBezTo>
                      <a:cubicBezTo>
                        <a:pt x="12293" y="21600"/>
                        <a:pt x="17561" y="19731"/>
                        <a:pt x="19668" y="14746"/>
                      </a:cubicBezTo>
                      <a:close/>
                    </a:path>
                  </a:pathLst>
                </a:custGeom>
                <a:solidFill>
                  <a:srgbClr val="FF0000"/>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800"/>
                </a:p>
              </p:txBody>
            </p:sp>
            <p:sp>
              <p:nvSpPr>
                <p:cNvPr id="4" name="Shape">
                  <a:extLst>
                    <a:ext uri="{FF2B5EF4-FFF2-40B4-BE49-F238E27FC236}">
                      <a16:creationId xmlns:a16="http://schemas.microsoft.com/office/drawing/2014/main" id="{E68C84DF-75B1-DD06-6FEA-B55EFB6BBFE5}"/>
                    </a:ext>
                  </a:extLst>
                </p:cNvPr>
                <p:cNvSpPr/>
                <p:nvPr/>
              </p:nvSpPr>
              <p:spPr>
                <a:xfrm rot="14676165">
                  <a:off x="24710933" y="9239975"/>
                  <a:ext cx="148880" cy="122345"/>
                </a:xfrm>
                <a:custGeom>
                  <a:avLst/>
                  <a:gdLst/>
                  <a:ahLst/>
                  <a:cxnLst>
                    <a:cxn ang="0">
                      <a:pos x="wd2" y="hd2"/>
                    </a:cxn>
                    <a:cxn ang="5400000">
                      <a:pos x="wd2" y="hd2"/>
                    </a:cxn>
                    <a:cxn ang="10800000">
                      <a:pos x="wd2" y="hd2"/>
                    </a:cxn>
                    <a:cxn ang="16200000">
                      <a:pos x="wd2" y="hd2"/>
                    </a:cxn>
                  </a:cxnLst>
                  <a:rect l="0" t="0" r="r" b="b"/>
                  <a:pathLst>
                    <a:path w="20586" h="20008" extrusionOk="0">
                      <a:moveTo>
                        <a:pt x="19668" y="14746"/>
                      </a:moveTo>
                      <a:cubicBezTo>
                        <a:pt x="21600" y="10385"/>
                        <a:pt x="20371" y="4985"/>
                        <a:pt x="17034" y="2077"/>
                      </a:cubicBezTo>
                      <a:cubicBezTo>
                        <a:pt x="15629" y="831"/>
                        <a:pt x="13873" y="416"/>
                        <a:pt x="12293" y="416"/>
                      </a:cubicBezTo>
                      <a:cubicBezTo>
                        <a:pt x="11590" y="416"/>
                        <a:pt x="10888" y="416"/>
                        <a:pt x="10186" y="623"/>
                      </a:cubicBezTo>
                      <a:cubicBezTo>
                        <a:pt x="9834" y="623"/>
                        <a:pt x="9659" y="831"/>
                        <a:pt x="9307" y="831"/>
                      </a:cubicBezTo>
                      <a:cubicBezTo>
                        <a:pt x="7376" y="1454"/>
                        <a:pt x="5444" y="1038"/>
                        <a:pt x="3512" y="0"/>
                      </a:cubicBezTo>
                      <a:lnTo>
                        <a:pt x="2634" y="1869"/>
                      </a:lnTo>
                      <a:cubicBezTo>
                        <a:pt x="2459" y="2077"/>
                        <a:pt x="2107" y="2285"/>
                        <a:pt x="1932" y="2077"/>
                      </a:cubicBezTo>
                      <a:lnTo>
                        <a:pt x="1932" y="2077"/>
                      </a:lnTo>
                      <a:cubicBezTo>
                        <a:pt x="1756" y="1869"/>
                        <a:pt x="1581" y="1454"/>
                        <a:pt x="1756" y="1246"/>
                      </a:cubicBezTo>
                      <a:lnTo>
                        <a:pt x="2107" y="415"/>
                      </a:lnTo>
                      <a:lnTo>
                        <a:pt x="351" y="1454"/>
                      </a:lnTo>
                      <a:cubicBezTo>
                        <a:pt x="176" y="1661"/>
                        <a:pt x="0" y="1869"/>
                        <a:pt x="0" y="2285"/>
                      </a:cubicBezTo>
                      <a:lnTo>
                        <a:pt x="0" y="4569"/>
                      </a:lnTo>
                      <a:lnTo>
                        <a:pt x="351" y="3738"/>
                      </a:lnTo>
                      <a:cubicBezTo>
                        <a:pt x="527" y="3531"/>
                        <a:pt x="878" y="3323"/>
                        <a:pt x="1054" y="3531"/>
                      </a:cubicBezTo>
                      <a:lnTo>
                        <a:pt x="1054" y="3531"/>
                      </a:lnTo>
                      <a:cubicBezTo>
                        <a:pt x="1229" y="3738"/>
                        <a:pt x="1405" y="4154"/>
                        <a:pt x="1229" y="4361"/>
                      </a:cubicBezTo>
                      <a:lnTo>
                        <a:pt x="351" y="6231"/>
                      </a:lnTo>
                      <a:cubicBezTo>
                        <a:pt x="2107" y="7477"/>
                        <a:pt x="3336" y="9346"/>
                        <a:pt x="3863" y="11631"/>
                      </a:cubicBezTo>
                      <a:cubicBezTo>
                        <a:pt x="3863" y="12046"/>
                        <a:pt x="4039" y="12254"/>
                        <a:pt x="4039" y="12669"/>
                      </a:cubicBezTo>
                      <a:cubicBezTo>
                        <a:pt x="4214" y="13500"/>
                        <a:pt x="4566" y="14331"/>
                        <a:pt x="4917" y="14954"/>
                      </a:cubicBezTo>
                      <a:cubicBezTo>
                        <a:pt x="5619" y="16408"/>
                        <a:pt x="6673" y="17654"/>
                        <a:pt x="7902" y="18484"/>
                      </a:cubicBezTo>
                      <a:cubicBezTo>
                        <a:pt x="12293" y="21600"/>
                        <a:pt x="17561" y="19731"/>
                        <a:pt x="19668" y="14746"/>
                      </a:cubicBezTo>
                      <a:close/>
                    </a:path>
                  </a:pathLst>
                </a:custGeom>
                <a:solidFill>
                  <a:srgbClr val="A5A5A5"/>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800"/>
                </a:p>
              </p:txBody>
            </p:sp>
            <p:sp>
              <p:nvSpPr>
                <p:cNvPr id="5" name="Shape">
                  <a:extLst>
                    <a:ext uri="{FF2B5EF4-FFF2-40B4-BE49-F238E27FC236}">
                      <a16:creationId xmlns:a16="http://schemas.microsoft.com/office/drawing/2014/main" id="{9AAD3B8A-0501-98B8-69A5-5627B0DA5A9F}"/>
                    </a:ext>
                  </a:extLst>
                </p:cNvPr>
                <p:cNvSpPr/>
                <p:nvPr/>
              </p:nvSpPr>
              <p:spPr>
                <a:xfrm rot="3592274">
                  <a:off x="25976481" y="9335931"/>
                  <a:ext cx="148880" cy="122345"/>
                </a:xfrm>
                <a:custGeom>
                  <a:avLst/>
                  <a:gdLst/>
                  <a:ahLst/>
                  <a:cxnLst>
                    <a:cxn ang="0">
                      <a:pos x="wd2" y="hd2"/>
                    </a:cxn>
                    <a:cxn ang="5400000">
                      <a:pos x="wd2" y="hd2"/>
                    </a:cxn>
                    <a:cxn ang="10800000">
                      <a:pos x="wd2" y="hd2"/>
                    </a:cxn>
                    <a:cxn ang="16200000">
                      <a:pos x="wd2" y="hd2"/>
                    </a:cxn>
                  </a:cxnLst>
                  <a:rect l="0" t="0" r="r" b="b"/>
                  <a:pathLst>
                    <a:path w="20586" h="20008" extrusionOk="0">
                      <a:moveTo>
                        <a:pt x="19668" y="14746"/>
                      </a:moveTo>
                      <a:cubicBezTo>
                        <a:pt x="21600" y="10385"/>
                        <a:pt x="20371" y="4985"/>
                        <a:pt x="17034" y="2077"/>
                      </a:cubicBezTo>
                      <a:cubicBezTo>
                        <a:pt x="15629" y="831"/>
                        <a:pt x="13873" y="416"/>
                        <a:pt x="12293" y="416"/>
                      </a:cubicBezTo>
                      <a:cubicBezTo>
                        <a:pt x="11590" y="416"/>
                        <a:pt x="10888" y="416"/>
                        <a:pt x="10186" y="623"/>
                      </a:cubicBezTo>
                      <a:cubicBezTo>
                        <a:pt x="9834" y="623"/>
                        <a:pt x="9659" y="831"/>
                        <a:pt x="9307" y="831"/>
                      </a:cubicBezTo>
                      <a:cubicBezTo>
                        <a:pt x="7376" y="1454"/>
                        <a:pt x="5444" y="1038"/>
                        <a:pt x="3512" y="0"/>
                      </a:cubicBezTo>
                      <a:lnTo>
                        <a:pt x="2634" y="1869"/>
                      </a:lnTo>
                      <a:cubicBezTo>
                        <a:pt x="2459" y="2077"/>
                        <a:pt x="2107" y="2285"/>
                        <a:pt x="1932" y="2077"/>
                      </a:cubicBezTo>
                      <a:lnTo>
                        <a:pt x="1932" y="2077"/>
                      </a:lnTo>
                      <a:cubicBezTo>
                        <a:pt x="1756" y="1869"/>
                        <a:pt x="1581" y="1454"/>
                        <a:pt x="1756" y="1246"/>
                      </a:cubicBezTo>
                      <a:lnTo>
                        <a:pt x="2107" y="415"/>
                      </a:lnTo>
                      <a:lnTo>
                        <a:pt x="351" y="1454"/>
                      </a:lnTo>
                      <a:cubicBezTo>
                        <a:pt x="176" y="1661"/>
                        <a:pt x="0" y="1869"/>
                        <a:pt x="0" y="2285"/>
                      </a:cubicBezTo>
                      <a:lnTo>
                        <a:pt x="0" y="4569"/>
                      </a:lnTo>
                      <a:lnTo>
                        <a:pt x="351" y="3738"/>
                      </a:lnTo>
                      <a:cubicBezTo>
                        <a:pt x="527" y="3531"/>
                        <a:pt x="878" y="3323"/>
                        <a:pt x="1054" y="3531"/>
                      </a:cubicBezTo>
                      <a:lnTo>
                        <a:pt x="1054" y="3531"/>
                      </a:lnTo>
                      <a:cubicBezTo>
                        <a:pt x="1229" y="3738"/>
                        <a:pt x="1405" y="4154"/>
                        <a:pt x="1229" y="4361"/>
                      </a:cubicBezTo>
                      <a:lnTo>
                        <a:pt x="351" y="6231"/>
                      </a:lnTo>
                      <a:cubicBezTo>
                        <a:pt x="2107" y="7477"/>
                        <a:pt x="3336" y="9346"/>
                        <a:pt x="3863" y="11631"/>
                      </a:cubicBezTo>
                      <a:cubicBezTo>
                        <a:pt x="3863" y="12046"/>
                        <a:pt x="4039" y="12254"/>
                        <a:pt x="4039" y="12669"/>
                      </a:cubicBezTo>
                      <a:cubicBezTo>
                        <a:pt x="4214" y="13500"/>
                        <a:pt x="4566" y="14331"/>
                        <a:pt x="4917" y="14954"/>
                      </a:cubicBezTo>
                      <a:cubicBezTo>
                        <a:pt x="5619" y="16408"/>
                        <a:pt x="6673" y="17654"/>
                        <a:pt x="7902" y="18484"/>
                      </a:cubicBezTo>
                      <a:cubicBezTo>
                        <a:pt x="12293" y="21600"/>
                        <a:pt x="17561" y="19731"/>
                        <a:pt x="19668" y="14746"/>
                      </a:cubicBezTo>
                      <a:close/>
                    </a:path>
                  </a:pathLst>
                </a:custGeom>
                <a:solidFill>
                  <a:schemeClr val="bg1">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800"/>
                </a:p>
              </p:txBody>
            </p:sp>
            <p:sp>
              <p:nvSpPr>
                <p:cNvPr id="87" name="Shape">
                  <a:extLst>
                    <a:ext uri="{FF2B5EF4-FFF2-40B4-BE49-F238E27FC236}">
                      <a16:creationId xmlns:a16="http://schemas.microsoft.com/office/drawing/2014/main" id="{2A49C615-A511-4927-AF88-33BBE828F466}"/>
                    </a:ext>
                  </a:extLst>
                </p:cNvPr>
                <p:cNvSpPr/>
                <p:nvPr/>
              </p:nvSpPr>
              <p:spPr>
                <a:xfrm>
                  <a:off x="24345900" y="9143999"/>
                  <a:ext cx="148438" cy="122168"/>
                </a:xfrm>
                <a:custGeom>
                  <a:avLst/>
                  <a:gdLst/>
                  <a:ahLst/>
                  <a:cxnLst>
                    <a:cxn ang="0">
                      <a:pos x="wd2" y="hd2"/>
                    </a:cxn>
                    <a:cxn ang="5400000">
                      <a:pos x="wd2" y="hd2"/>
                    </a:cxn>
                    <a:cxn ang="10800000">
                      <a:pos x="wd2" y="hd2"/>
                    </a:cxn>
                    <a:cxn ang="16200000">
                      <a:pos x="wd2" y="hd2"/>
                    </a:cxn>
                  </a:cxnLst>
                  <a:rect l="0" t="0" r="r" b="b"/>
                  <a:pathLst>
                    <a:path w="20360" h="20371" extrusionOk="0">
                      <a:moveTo>
                        <a:pt x="1373" y="15882"/>
                      </a:moveTo>
                      <a:cubicBezTo>
                        <a:pt x="3638" y="20118"/>
                        <a:pt x="8167" y="21600"/>
                        <a:pt x="11999" y="19271"/>
                      </a:cubicBezTo>
                      <a:cubicBezTo>
                        <a:pt x="13567" y="18423"/>
                        <a:pt x="14786" y="16941"/>
                        <a:pt x="15483" y="15247"/>
                      </a:cubicBezTo>
                      <a:cubicBezTo>
                        <a:pt x="15831" y="14400"/>
                        <a:pt x="16179" y="13765"/>
                        <a:pt x="16354" y="12918"/>
                      </a:cubicBezTo>
                      <a:cubicBezTo>
                        <a:pt x="16354" y="12494"/>
                        <a:pt x="16528" y="12282"/>
                        <a:pt x="16528" y="11859"/>
                      </a:cubicBezTo>
                      <a:cubicBezTo>
                        <a:pt x="17050" y="9529"/>
                        <a:pt x="18096" y="7623"/>
                        <a:pt x="20012" y="6353"/>
                      </a:cubicBezTo>
                      <a:lnTo>
                        <a:pt x="19141" y="4447"/>
                      </a:lnTo>
                      <a:cubicBezTo>
                        <a:pt x="18967" y="4235"/>
                        <a:pt x="19141" y="3812"/>
                        <a:pt x="19315" y="3600"/>
                      </a:cubicBezTo>
                      <a:lnTo>
                        <a:pt x="19315" y="3600"/>
                      </a:lnTo>
                      <a:cubicBezTo>
                        <a:pt x="19489" y="3388"/>
                        <a:pt x="19838" y="3600"/>
                        <a:pt x="20012" y="3812"/>
                      </a:cubicBezTo>
                      <a:lnTo>
                        <a:pt x="20360" y="4659"/>
                      </a:lnTo>
                      <a:lnTo>
                        <a:pt x="20360" y="2329"/>
                      </a:lnTo>
                      <a:cubicBezTo>
                        <a:pt x="20360" y="1906"/>
                        <a:pt x="20186" y="1694"/>
                        <a:pt x="20012" y="1482"/>
                      </a:cubicBezTo>
                      <a:lnTo>
                        <a:pt x="18270" y="423"/>
                      </a:lnTo>
                      <a:lnTo>
                        <a:pt x="18618" y="1271"/>
                      </a:lnTo>
                      <a:cubicBezTo>
                        <a:pt x="18792" y="1482"/>
                        <a:pt x="18618" y="1906"/>
                        <a:pt x="18444" y="2118"/>
                      </a:cubicBezTo>
                      <a:lnTo>
                        <a:pt x="18444" y="2118"/>
                      </a:lnTo>
                      <a:cubicBezTo>
                        <a:pt x="18270" y="2329"/>
                        <a:pt x="17921" y="2118"/>
                        <a:pt x="17747" y="1906"/>
                      </a:cubicBezTo>
                      <a:lnTo>
                        <a:pt x="16702" y="0"/>
                      </a:lnTo>
                      <a:cubicBezTo>
                        <a:pt x="14960" y="1271"/>
                        <a:pt x="12870" y="1694"/>
                        <a:pt x="11128" y="1059"/>
                      </a:cubicBezTo>
                      <a:cubicBezTo>
                        <a:pt x="10779" y="1059"/>
                        <a:pt x="10605" y="847"/>
                        <a:pt x="10257" y="847"/>
                      </a:cubicBezTo>
                      <a:cubicBezTo>
                        <a:pt x="9560" y="635"/>
                        <a:pt x="8863" y="635"/>
                        <a:pt x="8167" y="635"/>
                      </a:cubicBezTo>
                      <a:cubicBezTo>
                        <a:pt x="6773" y="635"/>
                        <a:pt x="5379" y="1059"/>
                        <a:pt x="4160" y="2118"/>
                      </a:cubicBezTo>
                      <a:cubicBezTo>
                        <a:pt x="-21" y="4659"/>
                        <a:pt x="-1240" y="11223"/>
                        <a:pt x="1373" y="15882"/>
                      </a:cubicBezTo>
                      <a:close/>
                    </a:path>
                  </a:pathLst>
                </a:custGeom>
                <a:solidFill>
                  <a:schemeClr val="accent1"/>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800"/>
                </a:p>
              </p:txBody>
            </p:sp>
          </p:grpSp>
          <p:pic>
            <p:nvPicPr>
              <p:cNvPr id="78" name="Graphic 35" descr="Boardroom outline">
                <a:extLst>
                  <a:ext uri="{FF2B5EF4-FFF2-40B4-BE49-F238E27FC236}">
                    <a16:creationId xmlns:a16="http://schemas.microsoft.com/office/drawing/2014/main" id="{5148B9E7-9D56-4A00-9E48-AA87EE70FA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21152" y="1529643"/>
                <a:ext cx="960087" cy="960087"/>
              </a:xfrm>
              <a:prstGeom prst="rect">
                <a:avLst/>
              </a:prstGeom>
            </p:spPr>
          </p:pic>
          <p:pic>
            <p:nvPicPr>
              <p:cNvPr id="79" name="Graphic 36" descr="Checklist outline">
                <a:extLst>
                  <a:ext uri="{FF2B5EF4-FFF2-40B4-BE49-F238E27FC236}">
                    <a16:creationId xmlns:a16="http://schemas.microsoft.com/office/drawing/2014/main" id="{FFF6B2DD-8380-45A5-8529-277C3DF7EF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21151" y="4318074"/>
                <a:ext cx="960087" cy="960087"/>
              </a:xfrm>
              <a:prstGeom prst="rect">
                <a:avLst/>
              </a:prstGeom>
            </p:spPr>
          </p:pic>
          <p:pic>
            <p:nvPicPr>
              <p:cNvPr id="80" name="Graphic 37" descr="Customer review outline">
                <a:extLst>
                  <a:ext uri="{FF2B5EF4-FFF2-40B4-BE49-F238E27FC236}">
                    <a16:creationId xmlns:a16="http://schemas.microsoft.com/office/drawing/2014/main" id="{0720E2C9-300B-4B73-A700-B43ED152B1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99853" y="1596618"/>
                <a:ext cx="960087" cy="960087"/>
              </a:xfrm>
              <a:prstGeom prst="rect">
                <a:avLst/>
              </a:prstGeom>
            </p:spPr>
          </p:pic>
          <p:pic>
            <p:nvPicPr>
              <p:cNvPr id="81" name="Graphic 38" descr="Handshake outline">
                <a:extLst>
                  <a:ext uri="{FF2B5EF4-FFF2-40B4-BE49-F238E27FC236}">
                    <a16:creationId xmlns:a16="http://schemas.microsoft.com/office/drawing/2014/main" id="{F9A18F8D-9EFA-4B88-8CA1-FEE0CB2AF5D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83498" y="4249421"/>
                <a:ext cx="960087" cy="960087"/>
              </a:xfrm>
              <a:prstGeom prst="rect">
                <a:avLst/>
              </a:prstGeom>
            </p:spPr>
          </p:pic>
          <p:pic>
            <p:nvPicPr>
              <p:cNvPr id="83" name="Graphic 40" descr="Target Audience outline">
                <a:extLst>
                  <a:ext uri="{FF2B5EF4-FFF2-40B4-BE49-F238E27FC236}">
                    <a16:creationId xmlns:a16="http://schemas.microsoft.com/office/drawing/2014/main" id="{A8EA98D4-B4A3-4D01-A76D-7060DE93CC9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18549" y="1538289"/>
                <a:ext cx="914400" cy="914400"/>
              </a:xfrm>
              <a:prstGeom prst="rect">
                <a:avLst/>
              </a:prstGeom>
            </p:spPr>
          </p:pic>
        </p:grpSp>
        <p:sp>
          <p:nvSpPr>
            <p:cNvPr id="74" name="TextBox 42">
              <a:extLst>
                <a:ext uri="{FF2B5EF4-FFF2-40B4-BE49-F238E27FC236}">
                  <a16:creationId xmlns:a16="http://schemas.microsoft.com/office/drawing/2014/main" id="{ED193B8B-FEA3-4FE2-A75B-9E918585D459}"/>
                </a:ext>
              </a:extLst>
            </p:cNvPr>
            <p:cNvSpPr txBox="1"/>
            <p:nvPr/>
          </p:nvSpPr>
          <p:spPr>
            <a:xfrm>
              <a:off x="3739565" y="4784604"/>
              <a:ext cx="1720134" cy="589876"/>
            </a:xfrm>
            <a:prstGeom prst="rect">
              <a:avLst/>
            </a:prstGeom>
            <a:noFill/>
          </p:spPr>
          <p:txBody>
            <a:bodyPr wrap="square" lIns="0" r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Arial" panose="020B0604020202020204" pitchFamily="34" charset="0"/>
                  <a:cs typeface="Arial" panose="020B0604020202020204" pitchFamily="34" charset="0"/>
                </a:rPr>
                <a:t>First USACE Army Colonel Commander in Puerto Rico</a:t>
              </a:r>
            </a:p>
          </p:txBody>
        </p:sp>
        <p:sp>
          <p:nvSpPr>
            <p:cNvPr id="72" name="TextBox 45">
              <a:extLst>
                <a:ext uri="{FF2B5EF4-FFF2-40B4-BE49-F238E27FC236}">
                  <a16:creationId xmlns:a16="http://schemas.microsoft.com/office/drawing/2014/main" id="{1A69FA53-B14B-452E-8FC3-1D080D3D9175}"/>
                </a:ext>
              </a:extLst>
            </p:cNvPr>
            <p:cNvSpPr txBox="1"/>
            <p:nvPr/>
          </p:nvSpPr>
          <p:spPr>
            <a:xfrm>
              <a:off x="6894172" y="2576662"/>
              <a:ext cx="1426828" cy="761922"/>
            </a:xfrm>
            <a:prstGeom prst="rect">
              <a:avLst/>
            </a:prstGeom>
            <a:noFill/>
          </p:spPr>
          <p:txBody>
            <a:bodyPr wrap="square" lIns="0" r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Arial" panose="020B0604020202020204" pitchFamily="34" charset="0"/>
                  <a:cs typeface="Arial" panose="020B0604020202020204" pitchFamily="34" charset="0"/>
                </a:rPr>
                <a:t>150 Civilians: Leverage existing expertise of Jacksonville Team</a:t>
              </a:r>
            </a:p>
          </p:txBody>
        </p:sp>
        <p:sp>
          <p:nvSpPr>
            <p:cNvPr id="70" name="TextBox 48">
              <a:extLst>
                <a:ext uri="{FF2B5EF4-FFF2-40B4-BE49-F238E27FC236}">
                  <a16:creationId xmlns:a16="http://schemas.microsoft.com/office/drawing/2014/main" id="{7349D39C-1843-4C68-B678-86FEA6C9204F}"/>
                </a:ext>
              </a:extLst>
            </p:cNvPr>
            <p:cNvSpPr txBox="1"/>
            <p:nvPr/>
          </p:nvSpPr>
          <p:spPr>
            <a:xfrm>
              <a:off x="2133319" y="3776132"/>
              <a:ext cx="1886661" cy="639032"/>
            </a:xfrm>
            <a:prstGeom prst="rect">
              <a:avLst/>
            </a:prstGeom>
            <a:noFill/>
          </p:spPr>
          <p:txBody>
            <a:bodyPr wrap="square" lIns="0" r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One Team, One Mission</a:t>
              </a:r>
              <a:endParaRPr kumimoji="0" lang="en-US" sz="2300" b="1" i="0" u="none" strike="noStrike" kern="1200" cap="none" spc="0" normalizeH="0" baseline="0" noProof="1">
                <a:ln>
                  <a:noFill/>
                </a:ln>
                <a:solidFill>
                  <a:schemeClr val="bg1"/>
                </a:solidFill>
                <a:effectLst/>
                <a:uLnTx/>
                <a:uFillTx/>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4D2A5099-5A46-46A6-BA45-DE803457BCE6}"/>
                </a:ext>
              </a:extLst>
            </p:cNvPr>
            <p:cNvSpPr txBox="1"/>
            <p:nvPr/>
          </p:nvSpPr>
          <p:spPr>
            <a:xfrm>
              <a:off x="8186188" y="3776134"/>
              <a:ext cx="1804679" cy="639032"/>
            </a:xfrm>
            <a:prstGeom prst="rect">
              <a:avLst/>
            </a:prstGeom>
            <a:noFill/>
          </p:spPr>
          <p:txBody>
            <a:bodyPr wrap="square" lIns="0" r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300" b="1">
                  <a:solidFill>
                    <a:schemeClr val="bg1"/>
                  </a:solidFill>
                  <a:latin typeface="Arial" panose="020B0604020202020204" pitchFamily="34" charset="0"/>
                  <a:cs typeface="Arial" panose="020B0604020202020204" pitchFamily="34" charset="0"/>
                </a:rPr>
                <a:t>One Door to USACE</a:t>
              </a:r>
            </a:p>
          </p:txBody>
        </p:sp>
        <p:sp>
          <p:nvSpPr>
            <p:cNvPr id="66" name="TextBox 70">
              <a:extLst>
                <a:ext uri="{FF2B5EF4-FFF2-40B4-BE49-F238E27FC236}">
                  <a16:creationId xmlns:a16="http://schemas.microsoft.com/office/drawing/2014/main" id="{F4D32BA3-69BA-4F28-A984-FCB483796D22}"/>
                </a:ext>
              </a:extLst>
            </p:cNvPr>
            <p:cNvSpPr txBox="1"/>
            <p:nvPr/>
          </p:nvSpPr>
          <p:spPr>
            <a:xfrm>
              <a:off x="6738124" y="4760370"/>
              <a:ext cx="1730295" cy="417828"/>
            </a:xfrm>
            <a:prstGeom prst="rect">
              <a:avLst/>
            </a:prstGeom>
            <a:noFill/>
          </p:spPr>
          <p:txBody>
            <a:bodyPr wrap="square" lIns="0" r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Arial" panose="020B0604020202020204" pitchFamily="34" charset="0"/>
                  <a:cs typeface="Arial" panose="020B0604020202020204" pitchFamily="34" charset="0"/>
                </a:rPr>
                <a:t>Expanded San Juan Headquarters office </a:t>
              </a:r>
            </a:p>
          </p:txBody>
        </p:sp>
        <p:sp>
          <p:nvSpPr>
            <p:cNvPr id="64" name="TextBox 73">
              <a:extLst>
                <a:ext uri="{FF2B5EF4-FFF2-40B4-BE49-F238E27FC236}">
                  <a16:creationId xmlns:a16="http://schemas.microsoft.com/office/drawing/2014/main" id="{3B0B3528-FD97-4713-B944-1E63FACE9EF2}"/>
                </a:ext>
              </a:extLst>
            </p:cNvPr>
            <p:cNvSpPr txBox="1"/>
            <p:nvPr/>
          </p:nvSpPr>
          <p:spPr>
            <a:xfrm>
              <a:off x="5193399" y="3645265"/>
              <a:ext cx="1825602" cy="663610"/>
            </a:xfrm>
            <a:prstGeom prst="rect">
              <a:avLst/>
            </a:prstGeom>
            <a:noFill/>
          </p:spPr>
          <p:txBody>
            <a:bodyPr wrap="square" lIns="0" r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300" b="1">
                  <a:solidFill>
                    <a:schemeClr val="bg1"/>
                  </a:solidFill>
                  <a:latin typeface="Arial" panose="020B0604020202020204" pitchFamily="34" charset="0"/>
                  <a:cs typeface="Arial" panose="020B0604020202020204" pitchFamily="34" charset="0"/>
                </a:rPr>
                <a:t>Prioritized Implementation</a:t>
              </a:r>
            </a:p>
          </p:txBody>
        </p:sp>
        <p:sp>
          <p:nvSpPr>
            <p:cNvPr id="99" name="TextBox 98">
              <a:extLst>
                <a:ext uri="{FF2B5EF4-FFF2-40B4-BE49-F238E27FC236}">
                  <a16:creationId xmlns:a16="http://schemas.microsoft.com/office/drawing/2014/main" id="{13DE2441-7787-4C24-CEAC-70E454E86D74}"/>
                </a:ext>
              </a:extLst>
            </p:cNvPr>
            <p:cNvSpPr txBox="1"/>
            <p:nvPr/>
          </p:nvSpPr>
          <p:spPr>
            <a:xfrm>
              <a:off x="3786537" y="2610898"/>
              <a:ext cx="1608017" cy="933969"/>
            </a:xfrm>
            <a:prstGeom prst="rect">
              <a:avLst/>
            </a:prstGeom>
            <a:noFill/>
          </p:spPr>
          <p:txBody>
            <a:bodyPr wrap="square" anchor="ctr">
              <a:spAutoFit/>
            </a:bodyPr>
            <a:lstStyle/>
            <a:p>
              <a:pPr algn="ctr"/>
              <a:r>
                <a:rPr lang="en-US" sz="1400" b="1">
                  <a:solidFill>
                    <a:schemeClr val="bg1"/>
                  </a:solidFill>
                  <a:latin typeface="Arial" panose="020B0604020202020204" pitchFamily="34" charset="0"/>
                  <a:cs typeface="Arial" panose="020B0604020202020204" pitchFamily="34" charset="0"/>
                </a:rPr>
                <a:t>Improved communication with Sponsors, Communities, and stakeholders </a:t>
              </a:r>
            </a:p>
          </p:txBody>
        </p:sp>
        <p:sp>
          <p:nvSpPr>
            <p:cNvPr id="100" name="Graphic 15" descr="Magnifying glass">
              <a:extLst>
                <a:ext uri="{FF2B5EF4-FFF2-40B4-BE49-F238E27FC236}">
                  <a16:creationId xmlns:a16="http://schemas.microsoft.com/office/drawing/2014/main" id="{A9B7D4EE-7C6E-A35C-DECD-E5577D48A6BF}"/>
                </a:ext>
              </a:extLst>
            </p:cNvPr>
            <p:cNvSpPr/>
            <p:nvPr/>
          </p:nvSpPr>
          <p:spPr>
            <a:xfrm>
              <a:off x="2748601" y="5060248"/>
              <a:ext cx="619439" cy="619928"/>
            </a:xfrm>
            <a:custGeom>
              <a:avLst/>
              <a:gdLst>
                <a:gd name="connsiteX0" fmla="*/ 379687 w 389747"/>
                <a:gd name="connsiteY0" fmla="*/ 330806 h 390055"/>
                <a:gd name="connsiteX1" fmla="*/ 317969 w 389747"/>
                <a:gd name="connsiteY1" fmla="*/ 269089 h 390055"/>
                <a:gd name="connsiteX2" fmla="*/ 287357 w 389747"/>
                <a:gd name="connsiteY2" fmla="*/ 259708 h 390055"/>
                <a:gd name="connsiteX3" fmla="*/ 265632 w 389747"/>
                <a:gd name="connsiteY3" fmla="*/ 237983 h 390055"/>
                <a:gd name="connsiteX4" fmla="*/ 296244 w 389747"/>
                <a:gd name="connsiteY4" fmla="*/ 148122 h 390055"/>
                <a:gd name="connsiteX5" fmla="*/ 148122 w 389747"/>
                <a:gd name="connsiteY5" fmla="*/ 0 h 390055"/>
                <a:gd name="connsiteX6" fmla="*/ 0 w 389747"/>
                <a:gd name="connsiteY6" fmla="*/ 148122 h 390055"/>
                <a:gd name="connsiteX7" fmla="*/ 148122 w 389747"/>
                <a:gd name="connsiteY7" fmla="*/ 296244 h 390055"/>
                <a:gd name="connsiteX8" fmla="*/ 237983 w 389747"/>
                <a:gd name="connsiteY8" fmla="*/ 265632 h 390055"/>
                <a:gd name="connsiteX9" fmla="*/ 259708 w 389747"/>
                <a:gd name="connsiteY9" fmla="*/ 287357 h 390055"/>
                <a:gd name="connsiteX10" fmla="*/ 269089 w 389747"/>
                <a:gd name="connsiteY10" fmla="*/ 317969 h 390055"/>
                <a:gd name="connsiteX11" fmla="*/ 330806 w 389747"/>
                <a:gd name="connsiteY11" fmla="*/ 379687 h 390055"/>
                <a:gd name="connsiteX12" fmla="*/ 355493 w 389747"/>
                <a:gd name="connsiteY12" fmla="*/ 390055 h 390055"/>
                <a:gd name="connsiteX13" fmla="*/ 380180 w 389747"/>
                <a:gd name="connsiteY13" fmla="*/ 379687 h 390055"/>
                <a:gd name="connsiteX14" fmla="*/ 379687 w 389747"/>
                <a:gd name="connsiteY14" fmla="*/ 330806 h 390055"/>
                <a:gd name="connsiteX15" fmla="*/ 147628 w 389747"/>
                <a:gd name="connsiteY15" fmla="*/ 266126 h 390055"/>
                <a:gd name="connsiteX16" fmla="*/ 29131 w 389747"/>
                <a:gd name="connsiteY16" fmla="*/ 147628 h 390055"/>
                <a:gd name="connsiteX17" fmla="*/ 147628 w 389747"/>
                <a:gd name="connsiteY17" fmla="*/ 29131 h 390055"/>
                <a:gd name="connsiteX18" fmla="*/ 266126 w 389747"/>
                <a:gd name="connsiteY18" fmla="*/ 147628 h 390055"/>
                <a:gd name="connsiteX19" fmla="*/ 147628 w 389747"/>
                <a:gd name="connsiteY19" fmla="*/ 266126 h 39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9747" h="390055">
                  <a:moveTo>
                    <a:pt x="379687" y="330806"/>
                  </a:moveTo>
                  <a:lnTo>
                    <a:pt x="317969" y="269089"/>
                  </a:lnTo>
                  <a:cubicBezTo>
                    <a:pt x="309575" y="260695"/>
                    <a:pt x="298219" y="257733"/>
                    <a:pt x="287357" y="259708"/>
                  </a:cubicBezTo>
                  <a:lnTo>
                    <a:pt x="265632" y="237983"/>
                  </a:lnTo>
                  <a:cubicBezTo>
                    <a:pt x="284888" y="213296"/>
                    <a:pt x="296244" y="181697"/>
                    <a:pt x="296244" y="148122"/>
                  </a:cubicBezTo>
                  <a:cubicBezTo>
                    <a:pt x="296244" y="66655"/>
                    <a:pt x="229589" y="0"/>
                    <a:pt x="148122" y="0"/>
                  </a:cubicBezTo>
                  <a:cubicBezTo>
                    <a:pt x="66655" y="0"/>
                    <a:pt x="0" y="66655"/>
                    <a:pt x="0" y="148122"/>
                  </a:cubicBezTo>
                  <a:cubicBezTo>
                    <a:pt x="0" y="229589"/>
                    <a:pt x="66655" y="296244"/>
                    <a:pt x="148122" y="296244"/>
                  </a:cubicBezTo>
                  <a:cubicBezTo>
                    <a:pt x="181697" y="296244"/>
                    <a:pt x="212802" y="284888"/>
                    <a:pt x="237983" y="265632"/>
                  </a:cubicBezTo>
                  <a:lnTo>
                    <a:pt x="259708" y="287357"/>
                  </a:lnTo>
                  <a:cubicBezTo>
                    <a:pt x="257733" y="298219"/>
                    <a:pt x="260695" y="309575"/>
                    <a:pt x="269089" y="317969"/>
                  </a:cubicBezTo>
                  <a:lnTo>
                    <a:pt x="330806" y="379687"/>
                  </a:lnTo>
                  <a:cubicBezTo>
                    <a:pt x="337719" y="386599"/>
                    <a:pt x="346606" y="390055"/>
                    <a:pt x="355493" y="390055"/>
                  </a:cubicBezTo>
                  <a:cubicBezTo>
                    <a:pt x="364381" y="390055"/>
                    <a:pt x="373268" y="386599"/>
                    <a:pt x="380180" y="379687"/>
                  </a:cubicBezTo>
                  <a:cubicBezTo>
                    <a:pt x="393018" y="365862"/>
                    <a:pt x="393018" y="344137"/>
                    <a:pt x="379687" y="330806"/>
                  </a:cubicBezTo>
                  <a:close/>
                  <a:moveTo>
                    <a:pt x="147628" y="266126"/>
                  </a:moveTo>
                  <a:cubicBezTo>
                    <a:pt x="82455" y="266126"/>
                    <a:pt x="29131" y="212802"/>
                    <a:pt x="29131" y="147628"/>
                  </a:cubicBezTo>
                  <a:cubicBezTo>
                    <a:pt x="29131" y="82455"/>
                    <a:pt x="82455" y="29131"/>
                    <a:pt x="147628" y="29131"/>
                  </a:cubicBezTo>
                  <a:cubicBezTo>
                    <a:pt x="212802" y="29131"/>
                    <a:pt x="266126" y="82455"/>
                    <a:pt x="266126" y="147628"/>
                  </a:cubicBezTo>
                  <a:cubicBezTo>
                    <a:pt x="266126" y="212802"/>
                    <a:pt x="212802" y="266126"/>
                    <a:pt x="147628" y="266126"/>
                  </a:cubicBezTo>
                  <a:close/>
                </a:path>
              </a:pathLst>
            </a:custGeom>
            <a:solidFill>
              <a:schemeClr val="bg1"/>
            </a:solidFill>
            <a:ln w="4862" cap="flat">
              <a:noFill/>
              <a:prstDash val="solid"/>
              <a:miter/>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Avenir Next LT Pro Light" panose="020B0604020202020204" pitchFamily="34" charset="0"/>
              </a:endParaRPr>
            </a:p>
          </p:txBody>
        </p:sp>
      </p:grpSp>
      <p:sp>
        <p:nvSpPr>
          <p:cNvPr id="104" name="TextBox 103">
            <a:extLst>
              <a:ext uri="{FF2B5EF4-FFF2-40B4-BE49-F238E27FC236}">
                <a16:creationId xmlns:a16="http://schemas.microsoft.com/office/drawing/2014/main" id="{A7369855-DF53-869E-37A5-B4309304E2E1}"/>
              </a:ext>
            </a:extLst>
          </p:cNvPr>
          <p:cNvSpPr txBox="1"/>
          <p:nvPr/>
        </p:nvSpPr>
        <p:spPr>
          <a:xfrm>
            <a:off x="0" y="867125"/>
            <a:ext cx="12192000" cy="707886"/>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Provide additional leadership bandwidth and focus on priority missions</a:t>
            </a:r>
          </a:p>
          <a:p>
            <a:pPr algn="ctr"/>
            <a:r>
              <a:rPr lang="en-US" sz="2000" b="1">
                <a:solidFill>
                  <a:schemeClr val="bg1"/>
                </a:solidFill>
                <a:latin typeface="Arial" panose="020B0604020202020204" pitchFamily="34" charset="0"/>
                <a:cs typeface="Arial" panose="020B0604020202020204" pitchFamily="34" charset="0"/>
              </a:rPr>
              <a:t> in Puerto Rico and the USVI</a:t>
            </a:r>
          </a:p>
        </p:txBody>
      </p:sp>
      <p:sp>
        <p:nvSpPr>
          <p:cNvPr id="2" name="TextBox 1">
            <a:extLst>
              <a:ext uri="{FF2B5EF4-FFF2-40B4-BE49-F238E27FC236}">
                <a16:creationId xmlns:a16="http://schemas.microsoft.com/office/drawing/2014/main" id="{6FC72B07-8554-18BB-B6A8-AA9F1622786B}"/>
              </a:ext>
            </a:extLst>
          </p:cNvPr>
          <p:cNvSpPr txBox="1"/>
          <p:nvPr/>
        </p:nvSpPr>
        <p:spPr>
          <a:xfrm>
            <a:off x="993532" y="259405"/>
            <a:ext cx="102202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lang="en-US" sz="4000" b="1" dirty="0">
                <a:solidFill>
                  <a:prstClr val="white"/>
                </a:solidFill>
                <a:latin typeface="Arial" panose="020B0604020202020204" pitchFamily="34" charset="0"/>
                <a:cs typeface="Arial" panose="020B0604020202020204" pitchFamily="34" charset="0"/>
              </a:rPr>
              <a:t>WHY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TASK FORCE VIPR?</a:t>
            </a: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750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Box 103">
            <a:extLst>
              <a:ext uri="{FF2B5EF4-FFF2-40B4-BE49-F238E27FC236}">
                <a16:creationId xmlns:a16="http://schemas.microsoft.com/office/drawing/2014/main" id="{A7369855-DF53-869E-37A5-B4309304E2E1}"/>
              </a:ext>
            </a:extLst>
          </p:cNvPr>
          <p:cNvSpPr txBox="1"/>
          <p:nvPr/>
        </p:nvSpPr>
        <p:spPr>
          <a:xfrm>
            <a:off x="0" y="867125"/>
            <a:ext cx="12192000" cy="400110"/>
          </a:xfrm>
          <a:prstGeom prst="rect">
            <a:avLst/>
          </a:prstGeom>
          <a:noFill/>
        </p:spPr>
        <p:txBody>
          <a:bodyPr wrap="square" rtlCol="0">
            <a:spAutoFit/>
          </a:bodyPr>
          <a:lstStyle/>
          <a:p>
            <a:pPr algn="ctr"/>
            <a:r>
              <a:rPr lang="en-US" sz="2000" b="1">
                <a:solidFill>
                  <a:schemeClr val="bg1"/>
                </a:solidFill>
                <a:latin typeface="Avenir Next LT Pro Light" panose="020B0604020202020204" pitchFamily="34" charset="0"/>
              </a:rPr>
              <a:t>Contract 3: Channel Excavation and Stabilization</a:t>
            </a:r>
          </a:p>
        </p:txBody>
      </p:sp>
      <p:sp>
        <p:nvSpPr>
          <p:cNvPr id="2" name="TextBox 1">
            <a:extLst>
              <a:ext uri="{FF2B5EF4-FFF2-40B4-BE49-F238E27FC236}">
                <a16:creationId xmlns:a16="http://schemas.microsoft.com/office/drawing/2014/main" id="{6FC72B07-8554-18BB-B6A8-AA9F1622786B}"/>
              </a:ext>
            </a:extLst>
          </p:cNvPr>
          <p:cNvSpPr txBox="1"/>
          <p:nvPr/>
        </p:nvSpPr>
        <p:spPr>
          <a:xfrm>
            <a:off x="993532" y="259405"/>
            <a:ext cx="102202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venir Next LT Pro Light" panose="020B0604020202020204" pitchFamily="34" charset="0"/>
              </a:rPr>
              <a:t>CAÑO MARTIN PEÑA (CMP)</a:t>
            </a:r>
          </a:p>
        </p:txBody>
      </p:sp>
      <p:pic>
        <p:nvPicPr>
          <p:cNvPr id="60" name="Picture 59">
            <a:extLst>
              <a:ext uri="{FF2B5EF4-FFF2-40B4-BE49-F238E27FC236}">
                <a16:creationId xmlns:a16="http://schemas.microsoft.com/office/drawing/2014/main" id="{3E736910-3DEB-0BFE-70EA-EA6421526D56}"/>
              </a:ext>
            </a:extLst>
          </p:cNvPr>
          <p:cNvPicPr>
            <a:picLocks noChangeAspect="1"/>
          </p:cNvPicPr>
          <p:nvPr/>
        </p:nvPicPr>
        <p:blipFill>
          <a:blip r:embed="rId3"/>
          <a:stretch>
            <a:fillRect/>
          </a:stretch>
        </p:blipFill>
        <p:spPr>
          <a:xfrm>
            <a:off x="1081584" y="214142"/>
            <a:ext cx="766642" cy="696274"/>
          </a:xfrm>
          <a:prstGeom prst="rect">
            <a:avLst/>
          </a:prstGeom>
        </p:spPr>
      </p:pic>
      <p:pic>
        <p:nvPicPr>
          <p:cNvPr id="61" name="Picture 60">
            <a:extLst>
              <a:ext uri="{FF2B5EF4-FFF2-40B4-BE49-F238E27FC236}">
                <a16:creationId xmlns:a16="http://schemas.microsoft.com/office/drawing/2014/main" id="{EC2DE48A-E2D0-7D6E-3D39-48C022928747}"/>
              </a:ext>
            </a:extLst>
          </p:cNvPr>
          <p:cNvPicPr>
            <a:picLocks noChangeAspect="1"/>
          </p:cNvPicPr>
          <p:nvPr/>
        </p:nvPicPr>
        <p:blipFill>
          <a:blip r:embed="rId4"/>
          <a:stretch>
            <a:fillRect/>
          </a:stretch>
        </p:blipFill>
        <p:spPr>
          <a:xfrm>
            <a:off x="1936278" y="235280"/>
            <a:ext cx="679600" cy="675136"/>
          </a:xfrm>
          <a:prstGeom prst="rect">
            <a:avLst/>
          </a:prstGeom>
        </p:spPr>
      </p:pic>
      <p:pic>
        <p:nvPicPr>
          <p:cNvPr id="2050" name="Picture 2">
            <a:extLst>
              <a:ext uri="{FF2B5EF4-FFF2-40B4-BE49-F238E27FC236}">
                <a16:creationId xmlns:a16="http://schemas.microsoft.com/office/drawing/2014/main" id="{EB458D1A-49B4-7055-215C-BB4AFD10EE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2872" y="1301720"/>
            <a:ext cx="4715406" cy="30103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F3C0580-A270-EA65-9BDA-0447B02E25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228" y="1337668"/>
            <a:ext cx="4553300" cy="286920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2B0269F1-05C6-8D85-0E5C-50C8BFDEF07B}"/>
              </a:ext>
            </a:extLst>
          </p:cNvPr>
          <p:cNvSpPr>
            <a:spLocks noGrp="1"/>
          </p:cNvSpPr>
          <p:nvPr/>
        </p:nvSpPr>
        <p:spPr bwMode="auto">
          <a:xfrm>
            <a:off x="339228" y="4206871"/>
            <a:ext cx="9030067" cy="31174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1575" kern="1200">
                <a:solidFill>
                  <a:schemeClr val="tx1">
                    <a:lumMod val="90000"/>
                    <a:lumOff val="10000"/>
                  </a:schemeClr>
                </a:solidFill>
                <a:latin typeface="Arial" pitchFamily="34" charset="0"/>
                <a:ea typeface="ＭＳ Ｐゴシック" charset="0"/>
                <a:cs typeface="Arial" pitchFamily="34" charset="0"/>
              </a:defRPr>
            </a:lvl1pPr>
            <a:lvl2pPr marL="170256" indent="-170256" algn="l" rtl="0" eaLnBrk="1" fontAlgn="base" hangingPunct="1">
              <a:spcBef>
                <a:spcPts val="0"/>
              </a:spcBef>
              <a:spcAft>
                <a:spcPct val="0"/>
              </a:spcAft>
              <a:buFont typeface="Arial" pitchFamily="34" charset="0"/>
              <a:buChar char="–"/>
              <a:defRPr sz="1575" kern="1200">
                <a:solidFill>
                  <a:schemeClr val="tx1">
                    <a:lumMod val="90000"/>
                    <a:lumOff val="10000"/>
                  </a:schemeClr>
                </a:solidFill>
                <a:latin typeface="Arial" pitchFamily="34" charset="0"/>
                <a:ea typeface="Arial" charset="0"/>
                <a:cs typeface="Arial" pitchFamily="34" charset="0"/>
              </a:defRPr>
            </a:lvl2pPr>
            <a:lvl3pPr marL="346463" indent="-176209" algn="l" rtl="0" eaLnBrk="1" fontAlgn="base" hangingPunct="1">
              <a:spcBef>
                <a:spcPts val="0"/>
              </a:spcBef>
              <a:spcAft>
                <a:spcPct val="0"/>
              </a:spcAft>
              <a:buFont typeface="Arial" pitchFamily="34" charset="0"/>
              <a:buChar char="•"/>
              <a:defRPr sz="1125" kern="1200">
                <a:solidFill>
                  <a:schemeClr val="tx1">
                    <a:lumMod val="90000"/>
                    <a:lumOff val="10000"/>
                  </a:schemeClr>
                </a:solidFill>
                <a:latin typeface="Arial" pitchFamily="34" charset="0"/>
                <a:ea typeface="Arial" charset="0"/>
                <a:cs typeface="Arial" pitchFamily="34" charset="0"/>
              </a:defRPr>
            </a:lvl3pPr>
            <a:lvl4pPr marL="515528" indent="-169065" algn="l" rtl="0" eaLnBrk="1" fontAlgn="base" hangingPunct="1">
              <a:spcBef>
                <a:spcPts val="0"/>
              </a:spcBef>
              <a:spcAft>
                <a:spcPct val="0"/>
              </a:spcAft>
              <a:buFont typeface="Arial" pitchFamily="34" charset="0"/>
              <a:buChar char="–"/>
              <a:defRPr sz="1125" kern="1200">
                <a:solidFill>
                  <a:schemeClr val="tx1">
                    <a:lumMod val="90000"/>
                    <a:lumOff val="10000"/>
                  </a:schemeClr>
                </a:solidFill>
                <a:latin typeface="Arial" pitchFamily="34" charset="0"/>
                <a:ea typeface="Arial" charset="0"/>
                <a:cs typeface="Arial" pitchFamily="34" charset="0"/>
              </a:defRPr>
            </a:lvl4pPr>
            <a:lvl5pPr marL="685783" indent="-170256" algn="l" rtl="0" eaLnBrk="1" fontAlgn="base" hangingPunct="1">
              <a:spcBef>
                <a:spcPts val="0"/>
              </a:spcBef>
              <a:spcAft>
                <a:spcPct val="0"/>
              </a:spcAft>
              <a:buFont typeface="Arial" pitchFamily="34" charset="0"/>
              <a:buChar char="»"/>
              <a:defRPr sz="1125" kern="1200">
                <a:solidFill>
                  <a:schemeClr val="tx1">
                    <a:lumMod val="90000"/>
                    <a:lumOff val="10000"/>
                  </a:schemeClr>
                </a:solidFill>
                <a:latin typeface="Arial" pitchFamily="34" charset="0"/>
                <a:ea typeface="Arial" charset="0"/>
                <a:cs typeface="Arial" pitchFamily="34" charset="0"/>
              </a:defRPr>
            </a:lvl5pPr>
            <a:lvl6pPr marL="1060820" indent="-96439" algn="l" defTabSz="385754"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698" indent="-96439" algn="l" defTabSz="385754"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574" indent="-96439" algn="l" defTabSz="385754"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50" indent="-96439" algn="l" defTabSz="385754" rtl="0" eaLnBrk="1" latinLnBrk="0" hangingPunct="1">
              <a:spcBef>
                <a:spcPct val="20000"/>
              </a:spcBef>
              <a:buFont typeface="Arial" pitchFamily="34" charset="0"/>
              <a:buChar char="•"/>
              <a:defRPr sz="844" kern="1200">
                <a:solidFill>
                  <a:schemeClr val="tx1"/>
                </a:solidFill>
                <a:latin typeface="+mn-lt"/>
                <a:ea typeface="+mn-ea"/>
                <a:cs typeface="+mn-cs"/>
              </a:defRPr>
            </a:lvl9pPr>
          </a:lstStyle>
          <a:p>
            <a:pPr marL="285750" indent="-285750">
              <a:buFont typeface="Arial" panose="020B0604020202020204" pitchFamily="34" charset="0"/>
              <a:buChar char="•"/>
            </a:pPr>
            <a:r>
              <a:rPr lang="en-US" sz="1400">
                <a:solidFill>
                  <a:schemeClr val="bg1"/>
                </a:solidFill>
                <a:latin typeface="Arial"/>
                <a:ea typeface="ＭＳ Ｐゴシック"/>
                <a:cs typeface="Arial"/>
              </a:rPr>
              <a:t>Channel Improvement</a:t>
            </a:r>
          </a:p>
          <a:p>
            <a:pPr marL="455930" lvl="1" indent="-285750">
              <a:buFont typeface="Wingdings" panose="05000000000000000000" pitchFamily="2" charset="2"/>
              <a:buChar char="ü"/>
            </a:pPr>
            <a:r>
              <a:rPr lang="en-US" sz="1400">
                <a:solidFill>
                  <a:schemeClr val="bg1"/>
                </a:solidFill>
                <a:latin typeface="Arial"/>
                <a:ea typeface="ＭＳ Ｐゴシック"/>
                <a:cs typeface="Arial"/>
              </a:rPr>
              <a:t>Dredging of 1-mile-long channel (100 ft x 10 ft)</a:t>
            </a:r>
          </a:p>
          <a:p>
            <a:pPr marL="455930" lvl="1" indent="-285750">
              <a:buFont typeface="Wingdings" panose="05000000000000000000" pitchFamily="2" charset="2"/>
              <a:buChar char="ü"/>
            </a:pPr>
            <a:r>
              <a:rPr lang="en-US" sz="1400">
                <a:solidFill>
                  <a:schemeClr val="bg1"/>
                </a:solidFill>
                <a:latin typeface="Arial"/>
                <a:ea typeface="ＭＳ Ｐゴシック"/>
                <a:cs typeface="Arial"/>
              </a:rPr>
              <a:t>Steel sheet pile walls with concrete cap (40 ft deep)</a:t>
            </a:r>
          </a:p>
          <a:p>
            <a:pPr marL="455930" lvl="1" indent="-285750">
              <a:buFont typeface="Wingdings" panose="05000000000000000000" pitchFamily="2" charset="2"/>
              <a:buChar char="ü"/>
            </a:pPr>
            <a:r>
              <a:rPr lang="en-US" sz="1400">
                <a:solidFill>
                  <a:schemeClr val="bg1"/>
                </a:solidFill>
                <a:latin typeface="Arial"/>
                <a:ea typeface="ＭＳ Ｐゴシック"/>
                <a:cs typeface="Arial"/>
              </a:rPr>
              <a:t>Scour protection for Barbosa Bridge (riprap)</a:t>
            </a:r>
          </a:p>
          <a:p>
            <a:pPr marL="285750" indent="-285750">
              <a:buFont typeface="Arial" panose="020B0604020202020204" pitchFamily="34" charset="0"/>
              <a:buChar char="•"/>
            </a:pPr>
            <a:r>
              <a:rPr lang="en-US" sz="1400">
                <a:solidFill>
                  <a:schemeClr val="bg1"/>
                </a:solidFill>
              </a:rPr>
              <a:t>Disposal Pits</a:t>
            </a:r>
          </a:p>
          <a:p>
            <a:pPr marL="513080" lvl="1" indent="-342900">
              <a:buFont typeface="Wingdings" panose="05000000000000000000" pitchFamily="2" charset="2"/>
              <a:buChar char="ü"/>
            </a:pPr>
            <a:r>
              <a:rPr lang="en-US" sz="1400">
                <a:solidFill>
                  <a:schemeClr val="bg1"/>
                </a:solidFill>
              </a:rPr>
              <a:t>To receive unsuitable dredged material</a:t>
            </a:r>
          </a:p>
          <a:p>
            <a:pPr marL="285750" indent="-285750">
              <a:buFont typeface="Arial" panose="020B0604020202020204" pitchFamily="34" charset="0"/>
              <a:buChar char="•"/>
            </a:pPr>
            <a:r>
              <a:rPr lang="en-US" sz="1400">
                <a:solidFill>
                  <a:schemeClr val="bg1"/>
                </a:solidFill>
              </a:rPr>
              <a:t>Access Channel Construction </a:t>
            </a:r>
          </a:p>
          <a:p>
            <a:pPr marL="455930" lvl="1" indent="-285750">
              <a:buFont typeface="Wingdings" panose="05000000000000000000" pitchFamily="2" charset="2"/>
              <a:buChar char="ü"/>
            </a:pPr>
            <a:r>
              <a:rPr lang="en-US" sz="1400">
                <a:solidFill>
                  <a:schemeClr val="bg1"/>
                </a:solidFill>
              </a:rPr>
              <a:t>Dredging </a:t>
            </a:r>
          </a:p>
          <a:p>
            <a:pPr marL="455930" lvl="1" indent="-285750">
              <a:buFont typeface="Wingdings" panose="05000000000000000000" pitchFamily="2" charset="2"/>
              <a:buChar char="ü"/>
            </a:pPr>
            <a:r>
              <a:rPr lang="en-US" sz="1400" err="1">
                <a:solidFill>
                  <a:schemeClr val="bg1"/>
                </a:solidFill>
                <a:latin typeface="Arial"/>
                <a:cs typeface="Arial"/>
              </a:rPr>
              <a:t>Moscoso</a:t>
            </a:r>
            <a:r>
              <a:rPr lang="en-US" sz="1400">
                <a:solidFill>
                  <a:schemeClr val="bg1"/>
                </a:solidFill>
                <a:latin typeface="Arial"/>
                <a:cs typeface="Arial"/>
              </a:rPr>
              <a:t> Bridge Piers will be protected</a:t>
            </a:r>
          </a:p>
          <a:p>
            <a:pPr marL="285750" indent="-285750">
              <a:buFont typeface="Arial" panose="020B0604020202020204" pitchFamily="34" charset="0"/>
              <a:buChar char="•"/>
            </a:pPr>
            <a:r>
              <a:rPr lang="en-US" sz="1400">
                <a:solidFill>
                  <a:schemeClr val="bg1"/>
                </a:solidFill>
              </a:rPr>
              <a:t>Magnitude of Construction: $100M to $250M</a:t>
            </a:r>
          </a:p>
          <a:p>
            <a:endParaRPr lang="en-US" sz="1400">
              <a:solidFill>
                <a:schemeClr val="bg1"/>
              </a:solidFill>
            </a:endParaRPr>
          </a:p>
        </p:txBody>
      </p:sp>
      <p:sp>
        <p:nvSpPr>
          <p:cNvPr id="9" name="Content Placeholder 3">
            <a:extLst>
              <a:ext uri="{FF2B5EF4-FFF2-40B4-BE49-F238E27FC236}">
                <a16:creationId xmlns:a16="http://schemas.microsoft.com/office/drawing/2014/main" id="{7AF903DF-D3F6-9471-0BEC-BB5377691A53}"/>
              </a:ext>
            </a:extLst>
          </p:cNvPr>
          <p:cNvSpPr>
            <a:spLocks noGrp="1"/>
          </p:cNvSpPr>
          <p:nvPr/>
        </p:nvSpPr>
        <p:spPr bwMode="auto">
          <a:xfrm>
            <a:off x="6702872" y="4346539"/>
            <a:ext cx="4996456" cy="26991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1575" kern="1200">
                <a:solidFill>
                  <a:schemeClr val="tx1">
                    <a:lumMod val="90000"/>
                    <a:lumOff val="10000"/>
                  </a:schemeClr>
                </a:solidFill>
                <a:latin typeface="Arial" pitchFamily="34" charset="0"/>
                <a:ea typeface="ＭＳ Ｐゴシック" charset="0"/>
                <a:cs typeface="Arial" pitchFamily="34" charset="0"/>
              </a:defRPr>
            </a:lvl1pPr>
            <a:lvl2pPr marL="170256" indent="-170256" algn="l" rtl="0" eaLnBrk="1" fontAlgn="base" hangingPunct="1">
              <a:spcBef>
                <a:spcPts val="0"/>
              </a:spcBef>
              <a:spcAft>
                <a:spcPct val="0"/>
              </a:spcAft>
              <a:buFont typeface="Arial" pitchFamily="34" charset="0"/>
              <a:buChar char="–"/>
              <a:defRPr sz="1575" kern="1200">
                <a:solidFill>
                  <a:schemeClr val="tx1">
                    <a:lumMod val="90000"/>
                    <a:lumOff val="10000"/>
                  </a:schemeClr>
                </a:solidFill>
                <a:latin typeface="Arial" pitchFamily="34" charset="0"/>
                <a:ea typeface="Arial" charset="0"/>
                <a:cs typeface="Arial" pitchFamily="34" charset="0"/>
              </a:defRPr>
            </a:lvl2pPr>
            <a:lvl3pPr marL="346463" indent="-176209" algn="l" rtl="0" eaLnBrk="1" fontAlgn="base" hangingPunct="1">
              <a:spcBef>
                <a:spcPts val="0"/>
              </a:spcBef>
              <a:spcAft>
                <a:spcPct val="0"/>
              </a:spcAft>
              <a:buFont typeface="Arial" pitchFamily="34" charset="0"/>
              <a:buChar char="•"/>
              <a:defRPr sz="1125" kern="1200">
                <a:solidFill>
                  <a:schemeClr val="tx1">
                    <a:lumMod val="90000"/>
                    <a:lumOff val="10000"/>
                  </a:schemeClr>
                </a:solidFill>
                <a:latin typeface="Arial" pitchFamily="34" charset="0"/>
                <a:ea typeface="Arial" charset="0"/>
                <a:cs typeface="Arial" pitchFamily="34" charset="0"/>
              </a:defRPr>
            </a:lvl3pPr>
            <a:lvl4pPr marL="515528" indent="-169065" algn="l" rtl="0" eaLnBrk="1" fontAlgn="base" hangingPunct="1">
              <a:spcBef>
                <a:spcPts val="0"/>
              </a:spcBef>
              <a:spcAft>
                <a:spcPct val="0"/>
              </a:spcAft>
              <a:buFont typeface="Arial" pitchFamily="34" charset="0"/>
              <a:buChar char="–"/>
              <a:defRPr sz="1125" kern="1200">
                <a:solidFill>
                  <a:schemeClr val="tx1">
                    <a:lumMod val="90000"/>
                    <a:lumOff val="10000"/>
                  </a:schemeClr>
                </a:solidFill>
                <a:latin typeface="Arial" pitchFamily="34" charset="0"/>
                <a:ea typeface="Arial" charset="0"/>
                <a:cs typeface="Arial" pitchFamily="34" charset="0"/>
              </a:defRPr>
            </a:lvl4pPr>
            <a:lvl5pPr marL="685783" indent="-170256" algn="l" rtl="0" eaLnBrk="1" fontAlgn="base" hangingPunct="1">
              <a:spcBef>
                <a:spcPts val="0"/>
              </a:spcBef>
              <a:spcAft>
                <a:spcPct val="0"/>
              </a:spcAft>
              <a:buFont typeface="Arial" pitchFamily="34" charset="0"/>
              <a:buChar char="»"/>
              <a:defRPr sz="1125" kern="1200">
                <a:solidFill>
                  <a:schemeClr val="tx1">
                    <a:lumMod val="90000"/>
                    <a:lumOff val="10000"/>
                  </a:schemeClr>
                </a:solidFill>
                <a:latin typeface="Arial" pitchFamily="34" charset="0"/>
                <a:ea typeface="Arial" charset="0"/>
                <a:cs typeface="Arial" pitchFamily="34" charset="0"/>
              </a:defRPr>
            </a:lvl5pPr>
            <a:lvl6pPr marL="1060820" indent="-96439" algn="l" defTabSz="385754"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698" indent="-96439" algn="l" defTabSz="385754"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574" indent="-96439" algn="l" defTabSz="385754"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50" indent="-96439" algn="l" defTabSz="385754" rtl="0" eaLnBrk="1" latinLnBrk="0" hangingPunct="1">
              <a:spcBef>
                <a:spcPct val="20000"/>
              </a:spcBef>
              <a:buFont typeface="Arial" pitchFamily="34" charset="0"/>
              <a:buChar char="•"/>
              <a:defRPr sz="844" kern="1200">
                <a:solidFill>
                  <a:schemeClr val="tx1"/>
                </a:solidFill>
                <a:latin typeface="+mn-lt"/>
                <a:ea typeface="+mn-ea"/>
                <a:cs typeface="+mn-cs"/>
              </a:defRPr>
            </a:lvl9pPr>
          </a:lstStyle>
          <a:p>
            <a:pPr marL="285750" indent="-285750">
              <a:buFont typeface="Arial" panose="020B0604020202020204" pitchFamily="34" charset="0"/>
              <a:buChar char="•"/>
            </a:pPr>
            <a:r>
              <a:rPr lang="en-US" sz="1550">
                <a:solidFill>
                  <a:schemeClr val="bg1"/>
                </a:solidFill>
                <a:latin typeface="Arial"/>
                <a:ea typeface="ＭＳ Ｐゴシック"/>
                <a:cs typeface="Arial"/>
              </a:rPr>
              <a:t>Channel Improvement</a:t>
            </a:r>
          </a:p>
          <a:p>
            <a:pPr marL="456006" lvl="1" indent="-285750">
              <a:buFont typeface="Wingdings" panose="05000000000000000000" pitchFamily="2" charset="2"/>
              <a:buChar char="ü"/>
            </a:pPr>
            <a:r>
              <a:rPr lang="en-US" sz="1550">
                <a:solidFill>
                  <a:schemeClr val="bg1"/>
                </a:solidFill>
                <a:latin typeface="Arial"/>
                <a:ea typeface="ＭＳ Ｐゴシック"/>
                <a:cs typeface="Arial"/>
              </a:rPr>
              <a:t>Dredging of 1.2 miles long channel (100 ft x 10 ft)</a:t>
            </a:r>
          </a:p>
          <a:p>
            <a:pPr marL="456006" lvl="1" indent="-285750">
              <a:buFont typeface="Wingdings" panose="05000000000000000000" pitchFamily="2" charset="2"/>
              <a:buChar char="ü"/>
            </a:pPr>
            <a:r>
              <a:rPr lang="en-US" sz="1550">
                <a:solidFill>
                  <a:schemeClr val="bg1"/>
                </a:solidFill>
                <a:latin typeface="Arial"/>
                <a:ea typeface="ＭＳ Ｐゴシック"/>
                <a:cs typeface="Arial"/>
              </a:rPr>
              <a:t>Steel sheet pile walls with concrete cap (40 ft deep)</a:t>
            </a:r>
          </a:p>
          <a:p>
            <a:pPr marL="285750" indent="-285750">
              <a:buFont typeface="Arial" panose="020B0604020202020204" pitchFamily="34" charset="0"/>
              <a:buChar char="•"/>
            </a:pPr>
            <a:r>
              <a:rPr lang="en-US" sz="1550">
                <a:solidFill>
                  <a:schemeClr val="bg1"/>
                </a:solidFill>
                <a:latin typeface="Arial"/>
                <a:ea typeface="ＭＳ Ｐゴシック"/>
                <a:cs typeface="Arial"/>
              </a:rPr>
              <a:t>Mangrove/Wetland Restoration for Entire Channel</a:t>
            </a:r>
          </a:p>
          <a:p>
            <a:pPr marL="456006" lvl="1" indent="-285750">
              <a:buFont typeface="Wingdings" panose="05000000000000000000" pitchFamily="2" charset="2"/>
              <a:buChar char="ü"/>
            </a:pPr>
            <a:r>
              <a:rPr lang="en-US" sz="1550">
                <a:solidFill>
                  <a:schemeClr val="bg1"/>
                </a:solidFill>
                <a:latin typeface="Arial"/>
                <a:ea typeface="ＭＳ Ｐゴシック"/>
                <a:cs typeface="Arial"/>
              </a:rPr>
              <a:t>35 acres</a:t>
            </a:r>
          </a:p>
          <a:p>
            <a:pPr marL="285750" indent="-285750">
              <a:buFont typeface="Arial" panose="020B0604020202020204" pitchFamily="34" charset="0"/>
              <a:buChar char="•"/>
            </a:pPr>
            <a:r>
              <a:rPr lang="en-US">
                <a:solidFill>
                  <a:schemeClr val="bg1"/>
                </a:solidFill>
              </a:rPr>
              <a:t>Recreation Features</a:t>
            </a:r>
          </a:p>
          <a:p>
            <a:pPr marL="285750" indent="-285750">
              <a:buFont typeface="Arial" panose="020B0604020202020204" pitchFamily="34" charset="0"/>
              <a:buChar char="•"/>
            </a:pPr>
            <a:r>
              <a:rPr lang="en-US">
                <a:solidFill>
                  <a:schemeClr val="bg1"/>
                </a:solidFill>
              </a:rPr>
              <a:t>Magnitude of Construction: $100M to $250M</a:t>
            </a:r>
          </a:p>
          <a:p>
            <a:endParaRPr lang="en-US">
              <a:solidFill>
                <a:schemeClr val="bg1"/>
              </a:solidFill>
            </a:endParaRPr>
          </a:p>
          <a:p>
            <a:endParaRPr lang="en-US" sz="1550">
              <a:solidFill>
                <a:schemeClr val="bg1"/>
              </a:solidFill>
            </a:endParaRPr>
          </a:p>
        </p:txBody>
      </p:sp>
      <p:sp>
        <p:nvSpPr>
          <p:cNvPr id="10" name="TextBox 9">
            <a:extLst>
              <a:ext uri="{FF2B5EF4-FFF2-40B4-BE49-F238E27FC236}">
                <a16:creationId xmlns:a16="http://schemas.microsoft.com/office/drawing/2014/main" id="{7D8E8F63-3EA9-E50A-AF6E-5845C049BDA4}"/>
              </a:ext>
            </a:extLst>
          </p:cNvPr>
          <p:cNvSpPr txBox="1"/>
          <p:nvPr/>
        </p:nvSpPr>
        <p:spPr>
          <a:xfrm>
            <a:off x="-3925290" y="6457890"/>
            <a:ext cx="12192000" cy="400110"/>
          </a:xfrm>
          <a:prstGeom prst="rect">
            <a:avLst/>
          </a:prstGeom>
          <a:noFill/>
        </p:spPr>
        <p:txBody>
          <a:bodyPr wrap="square" rtlCol="0">
            <a:spAutoFit/>
          </a:bodyPr>
          <a:lstStyle/>
          <a:p>
            <a:pPr algn="ctr"/>
            <a:r>
              <a:rPr lang="en-US" sz="2000" b="1">
                <a:solidFill>
                  <a:schemeClr val="bg1"/>
                </a:solidFill>
                <a:latin typeface="Avenir Next LT Pro Light" panose="020B0604020202020204" pitchFamily="34" charset="0"/>
              </a:rPr>
              <a:t>A/E award expected mid 2024 (MATOC)</a:t>
            </a:r>
          </a:p>
        </p:txBody>
      </p:sp>
    </p:spTree>
    <p:extLst>
      <p:ext uri="{BB962C8B-B14F-4D97-AF65-F5344CB8AC3E}">
        <p14:creationId xmlns:p14="http://schemas.microsoft.com/office/powerpoint/2010/main" val="2017135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Box 103">
            <a:extLst>
              <a:ext uri="{FF2B5EF4-FFF2-40B4-BE49-F238E27FC236}">
                <a16:creationId xmlns:a16="http://schemas.microsoft.com/office/drawing/2014/main" id="{A7369855-DF53-869E-37A5-B4309304E2E1}"/>
              </a:ext>
            </a:extLst>
          </p:cNvPr>
          <p:cNvSpPr txBox="1"/>
          <p:nvPr/>
        </p:nvSpPr>
        <p:spPr>
          <a:xfrm>
            <a:off x="0" y="765648"/>
            <a:ext cx="12192000" cy="1015663"/>
          </a:xfrm>
          <a:prstGeom prst="rect">
            <a:avLst/>
          </a:prstGeom>
          <a:noFill/>
        </p:spPr>
        <p:txBody>
          <a:bodyPr wrap="square" rtlCol="0">
            <a:spAutoFit/>
          </a:bodyPr>
          <a:lstStyle/>
          <a:p>
            <a:pPr algn="ctr"/>
            <a:r>
              <a:rPr kumimoji="0" lang="en-U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Stage 3 Permanent Repairs </a:t>
            </a:r>
          </a:p>
          <a:p>
            <a:pPr algn="ctr"/>
            <a:r>
              <a:rPr lang="en-US" sz="2000" b="1">
                <a:solidFill>
                  <a:schemeClr val="bg1"/>
                </a:solidFill>
                <a:latin typeface="Arial" panose="020B0604020202020204" pitchFamily="34" charset="0"/>
                <a:cs typeface="Arial" panose="020B0604020202020204" pitchFamily="34" charset="0"/>
              </a:rPr>
              <a:t>In Partnership with PREPA</a:t>
            </a:r>
          </a:p>
          <a:p>
            <a:pPr algn="ctr"/>
            <a:endParaRPr lang="en-US" sz="2000" b="1">
              <a:solidFill>
                <a:schemeClr val="bg1"/>
              </a:solidFill>
              <a:latin typeface="Avenir Next LT Pro Light" panose="020B0604020202020204" pitchFamily="34" charset="0"/>
            </a:endParaRPr>
          </a:p>
        </p:txBody>
      </p:sp>
      <p:sp>
        <p:nvSpPr>
          <p:cNvPr id="2" name="TextBox 1">
            <a:extLst>
              <a:ext uri="{FF2B5EF4-FFF2-40B4-BE49-F238E27FC236}">
                <a16:creationId xmlns:a16="http://schemas.microsoft.com/office/drawing/2014/main" id="{6FC72B07-8554-18BB-B6A8-AA9F1622786B}"/>
              </a:ext>
            </a:extLst>
          </p:cNvPr>
          <p:cNvSpPr txBox="1"/>
          <p:nvPr/>
        </p:nvSpPr>
        <p:spPr>
          <a:xfrm>
            <a:off x="932572" y="239085"/>
            <a:ext cx="102202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GUAJATACA DAM</a:t>
            </a:r>
          </a:p>
        </p:txBody>
      </p:sp>
      <p:sp>
        <p:nvSpPr>
          <p:cNvPr id="6" name="TextBox 5">
            <a:extLst>
              <a:ext uri="{FF2B5EF4-FFF2-40B4-BE49-F238E27FC236}">
                <a16:creationId xmlns:a16="http://schemas.microsoft.com/office/drawing/2014/main" id="{79F9839F-B8EA-F4F6-8BA0-E8A26CBB641F}"/>
              </a:ext>
            </a:extLst>
          </p:cNvPr>
          <p:cNvSpPr txBox="1"/>
          <p:nvPr/>
        </p:nvSpPr>
        <p:spPr>
          <a:xfrm>
            <a:off x="122362" y="1355102"/>
            <a:ext cx="3212662" cy="5447645"/>
          </a:xfrm>
          <a:prstGeom prst="rect">
            <a:avLst/>
          </a:prstGeom>
          <a:noFill/>
        </p:spPr>
        <p:txBody>
          <a:bodyPr wrap="square" rtlCol="0">
            <a:spAutoFit/>
          </a:bodyPr>
          <a:lstStyle/>
          <a:p>
            <a:r>
              <a:rPr lang="en-US" sz="1400" b="1">
                <a:solidFill>
                  <a:schemeClr val="bg1"/>
                </a:solidFill>
                <a:latin typeface="Arial" panose="020B0604020202020204" pitchFamily="34" charset="0"/>
                <a:cs typeface="Arial" panose="020B0604020202020204" pitchFamily="34" charset="0"/>
              </a:rPr>
              <a:t>Project Implementation</a:t>
            </a:r>
          </a:p>
          <a:p>
            <a:pPr marL="285750" indent="-285750">
              <a:buFont typeface="Arial" panose="020B0604020202020204" pitchFamily="34" charset="0"/>
              <a:buChar char="•"/>
            </a:pPr>
            <a:r>
              <a:rPr lang="en-US" sz="1400">
                <a:solidFill>
                  <a:schemeClr val="bg1"/>
                </a:solidFill>
                <a:latin typeface="Arial" panose="020B0604020202020204" pitchFamily="34" charset="0"/>
                <a:cs typeface="Arial" panose="020B0604020202020204" pitchFamily="34" charset="0"/>
              </a:rPr>
              <a:t>Phase I – Risk Assessment: Site-Specific Studies, Engineering Analyses, Alternatives Analysis, and Development. </a:t>
            </a:r>
          </a:p>
          <a:p>
            <a:pPr marL="285750" indent="-285750">
              <a:buFont typeface="Arial" panose="020B0604020202020204" pitchFamily="34" charset="0"/>
              <a:buChar char="•"/>
            </a:pPr>
            <a:r>
              <a:rPr lang="en-US" sz="1400">
                <a:solidFill>
                  <a:schemeClr val="bg1"/>
                </a:solidFill>
                <a:latin typeface="Arial" panose="020B0604020202020204" pitchFamily="34" charset="0"/>
                <a:cs typeface="Arial" panose="020B0604020202020204" pitchFamily="34" charset="0"/>
              </a:rPr>
              <a:t>Phase II – Design: Design Of Selected Project Features Required to meet Dam Safety Criteria. </a:t>
            </a:r>
          </a:p>
          <a:p>
            <a:pPr marL="285750" indent="-285750">
              <a:buFont typeface="Arial" panose="020B0604020202020204" pitchFamily="34" charset="0"/>
              <a:buChar char="•"/>
            </a:pPr>
            <a:r>
              <a:rPr lang="en-US" sz="1400">
                <a:solidFill>
                  <a:schemeClr val="bg1"/>
                </a:solidFill>
                <a:latin typeface="Arial" panose="020B0604020202020204" pitchFamily="34" charset="0"/>
                <a:cs typeface="Arial" panose="020B0604020202020204" pitchFamily="34" charset="0"/>
              </a:rPr>
              <a:t>Phase III – Construction: Construction Contract(s) Acquisition and Implementation.</a:t>
            </a:r>
          </a:p>
          <a:p>
            <a:endParaRPr lang="es-PR" sz="600">
              <a:solidFill>
                <a:schemeClr val="bg1"/>
              </a:solidFill>
              <a:latin typeface="Arial" panose="020B0604020202020204" pitchFamily="34" charset="0"/>
              <a:cs typeface="Arial" panose="020B0604020202020204" pitchFamily="34" charset="0"/>
            </a:endParaRPr>
          </a:p>
          <a:p>
            <a:r>
              <a:rPr lang="en-US" sz="1400" b="1">
                <a:solidFill>
                  <a:schemeClr val="bg1"/>
                </a:solidFill>
                <a:latin typeface="Arial" panose="020B0604020202020204" pitchFamily="34" charset="0"/>
                <a:cs typeface="Arial" panose="020B0604020202020204" pitchFamily="34" charset="0"/>
              </a:rPr>
              <a:t>Estimated Project Cost</a:t>
            </a:r>
          </a:p>
          <a:p>
            <a:pPr marL="285750" indent="-285750">
              <a:buFont typeface="Arial" panose="020B0604020202020204" pitchFamily="34" charset="0"/>
              <a:buChar char="•"/>
            </a:pPr>
            <a:r>
              <a:rPr lang="en-US" sz="1400">
                <a:solidFill>
                  <a:schemeClr val="bg1"/>
                </a:solidFill>
                <a:latin typeface="Arial" panose="020B0604020202020204" pitchFamily="34" charset="0"/>
                <a:cs typeface="Arial" panose="020B0604020202020204" pitchFamily="34" charset="0"/>
              </a:rPr>
              <a:t>$1 billion</a:t>
            </a:r>
          </a:p>
          <a:p>
            <a:pPr marL="285750" indent="-285750">
              <a:buFont typeface="Arial" panose="020B0604020202020204" pitchFamily="34" charset="0"/>
              <a:buChar char="•"/>
            </a:pPr>
            <a:r>
              <a:rPr lang="en-US" sz="1400">
                <a:solidFill>
                  <a:schemeClr val="bg1"/>
                </a:solidFill>
                <a:latin typeface="Arial" panose="020B0604020202020204" pitchFamily="34" charset="0"/>
                <a:cs typeface="Arial" panose="020B0604020202020204" pitchFamily="34" charset="0"/>
              </a:rPr>
              <a:t>*Public infrastructure for PREPA, pending updated costs</a:t>
            </a:r>
            <a:endParaRPr lang="en-US" sz="1400">
              <a:solidFill>
                <a:schemeClr val="bg1"/>
              </a:solidFill>
              <a:latin typeface="Arial" panose="020B0604020202020204" pitchFamily="34" charset="0"/>
              <a:ea typeface="ＭＳ Ｐゴシック"/>
              <a:cs typeface="Arial" panose="020B0604020202020204" pitchFamily="34" charset="0"/>
            </a:endParaRPr>
          </a:p>
          <a:p>
            <a:r>
              <a:rPr lang="en-US" sz="600">
                <a:solidFill>
                  <a:schemeClr val="bg1"/>
                </a:solidFill>
                <a:latin typeface="Arial" panose="020B0604020202020204" pitchFamily="34" charset="0"/>
                <a:cs typeface="Arial" panose="020B0604020202020204" pitchFamily="34" charset="0"/>
              </a:rPr>
              <a:t> </a:t>
            </a:r>
          </a:p>
          <a:p>
            <a:r>
              <a:rPr lang="en-US" sz="1400" b="1">
                <a:solidFill>
                  <a:schemeClr val="bg1"/>
                </a:solidFill>
                <a:latin typeface="Arial" panose="020B0604020202020204" pitchFamily="34" charset="0"/>
                <a:cs typeface="Arial" panose="020B0604020202020204" pitchFamily="34" charset="0"/>
              </a:rPr>
              <a:t>Funding (Remaining Project)</a:t>
            </a:r>
          </a:p>
          <a:p>
            <a:pPr marL="342900" indent="-342900">
              <a:buFont typeface="Arial" panose="020B0604020202020204" pitchFamily="34" charset="0"/>
              <a:buChar char="•"/>
            </a:pPr>
            <a:r>
              <a:rPr lang="en-US" sz="1400">
                <a:solidFill>
                  <a:schemeClr val="bg1"/>
                </a:solidFill>
                <a:latin typeface="Arial" panose="020B0604020202020204" pitchFamily="34" charset="0"/>
                <a:cs typeface="Arial" panose="020B0604020202020204" pitchFamily="34" charset="0"/>
              </a:rPr>
              <a:t>Project funded under FEMA Recovery Efforts</a:t>
            </a:r>
          </a:p>
          <a:p>
            <a:pPr marL="342900" indent="-342900">
              <a:buFont typeface="Arial" panose="020B0604020202020204" pitchFamily="34" charset="0"/>
              <a:buChar char="•"/>
            </a:pPr>
            <a:r>
              <a:rPr lang="en-US" sz="1400">
                <a:solidFill>
                  <a:schemeClr val="bg1"/>
                </a:solidFill>
                <a:latin typeface="Arial" panose="020B0604020202020204" pitchFamily="34" charset="0"/>
                <a:cs typeface="Arial" panose="020B0604020202020204" pitchFamily="34" charset="0"/>
              </a:rPr>
              <a:t>Funds already granted for Phase I and II efforts.</a:t>
            </a:r>
          </a:p>
          <a:p>
            <a:pPr marL="342900" indent="-342900">
              <a:buFont typeface="Arial" panose="020B0604020202020204" pitchFamily="34" charset="0"/>
              <a:buChar char="•"/>
            </a:pPr>
            <a:r>
              <a:rPr lang="en-US" sz="1400">
                <a:solidFill>
                  <a:schemeClr val="bg1"/>
                </a:solidFill>
                <a:latin typeface="Arial" panose="020B0604020202020204" pitchFamily="34" charset="0"/>
                <a:cs typeface="Arial" panose="020B0604020202020204" pitchFamily="34" charset="0"/>
              </a:rPr>
              <a:t>PREPA to fund up front and then reimbursed by FEMA for Phase III efforts</a:t>
            </a:r>
          </a:p>
        </p:txBody>
      </p:sp>
      <p:pic>
        <p:nvPicPr>
          <p:cNvPr id="69" name="Picture 68">
            <a:extLst>
              <a:ext uri="{FF2B5EF4-FFF2-40B4-BE49-F238E27FC236}">
                <a16:creationId xmlns:a16="http://schemas.microsoft.com/office/drawing/2014/main" id="{C62F7CE9-B28C-8AEA-C95C-265B429B2A21}"/>
              </a:ext>
            </a:extLst>
          </p:cNvPr>
          <p:cNvPicPr>
            <a:picLocks noChangeAspect="1"/>
          </p:cNvPicPr>
          <p:nvPr/>
        </p:nvPicPr>
        <p:blipFill rotWithShape="1">
          <a:blip r:embed="rId2">
            <a:extLst>
              <a:ext uri="{28A0092B-C50C-407E-A947-70E740481C1C}">
                <a14:useLocalDpi xmlns:a14="http://schemas.microsoft.com/office/drawing/2010/main" val="0"/>
              </a:ext>
            </a:extLst>
          </a:blip>
          <a:srcRect l="28514" t="6384" r="4749" b="7078"/>
          <a:stretch/>
        </p:blipFill>
        <p:spPr>
          <a:xfrm>
            <a:off x="5869735" y="1864473"/>
            <a:ext cx="5817416" cy="4428905"/>
          </a:xfrm>
          <a:prstGeom prst="rect">
            <a:avLst/>
          </a:prstGeom>
          <a:ln>
            <a:noFill/>
          </a:ln>
          <a:effectLst>
            <a:outerShdw blurRad="190500" algn="tl" rotWithShape="0">
              <a:srgbClr val="000000">
                <a:alpha val="70000"/>
              </a:srgbClr>
            </a:outerShdw>
          </a:effectLst>
        </p:spPr>
      </p:pic>
      <p:pic>
        <p:nvPicPr>
          <p:cNvPr id="71" name="Picture 70">
            <a:extLst>
              <a:ext uri="{FF2B5EF4-FFF2-40B4-BE49-F238E27FC236}">
                <a16:creationId xmlns:a16="http://schemas.microsoft.com/office/drawing/2014/main" id="{E22DB15C-936D-0032-812D-35076EB4F636}"/>
              </a:ext>
            </a:extLst>
          </p:cNvPr>
          <p:cNvPicPr>
            <a:picLocks noChangeAspect="1"/>
          </p:cNvPicPr>
          <p:nvPr/>
        </p:nvPicPr>
        <p:blipFill rotWithShape="1">
          <a:blip r:embed="rId3">
            <a:extLst>
              <a:ext uri="{28A0092B-C50C-407E-A947-70E740481C1C}">
                <a14:useLocalDpi xmlns:a14="http://schemas.microsoft.com/office/drawing/2010/main" val="0"/>
              </a:ext>
            </a:extLst>
          </a:blip>
          <a:srcRect l="5087" r="5087"/>
          <a:stretch/>
        </p:blipFill>
        <p:spPr>
          <a:xfrm>
            <a:off x="3371482" y="1636584"/>
            <a:ext cx="2198477" cy="1152118"/>
          </a:xfrm>
          <a:prstGeom prst="rect">
            <a:avLst/>
          </a:prstGeom>
        </p:spPr>
      </p:pic>
      <p:pic>
        <p:nvPicPr>
          <p:cNvPr id="75" name="Picture 74">
            <a:extLst>
              <a:ext uri="{FF2B5EF4-FFF2-40B4-BE49-F238E27FC236}">
                <a16:creationId xmlns:a16="http://schemas.microsoft.com/office/drawing/2014/main" id="{F4B34537-BFF9-4E49-5A93-F01EF1C233CC}"/>
              </a:ext>
            </a:extLst>
          </p:cNvPr>
          <p:cNvPicPr>
            <a:picLocks noChangeAspect="1"/>
          </p:cNvPicPr>
          <p:nvPr/>
        </p:nvPicPr>
        <p:blipFill rotWithShape="1">
          <a:blip r:embed="rId4">
            <a:extLst>
              <a:ext uri="{28A0092B-C50C-407E-A947-70E740481C1C}">
                <a14:useLocalDpi xmlns:a14="http://schemas.microsoft.com/office/drawing/2010/main" val="0"/>
              </a:ext>
            </a:extLst>
          </a:blip>
          <a:srcRect l="4182" t="6679" r="4427" b="8658"/>
          <a:stretch/>
        </p:blipFill>
        <p:spPr>
          <a:xfrm>
            <a:off x="3371483" y="2841384"/>
            <a:ext cx="2170150" cy="1205881"/>
          </a:xfrm>
          <a:prstGeom prst="rect">
            <a:avLst/>
          </a:prstGeom>
        </p:spPr>
      </p:pic>
      <p:pic>
        <p:nvPicPr>
          <p:cNvPr id="97" name="Picture 96">
            <a:extLst>
              <a:ext uri="{FF2B5EF4-FFF2-40B4-BE49-F238E27FC236}">
                <a16:creationId xmlns:a16="http://schemas.microsoft.com/office/drawing/2014/main" id="{7203E9CA-9D31-8602-8FCE-89AE11DCDC9E}"/>
              </a:ext>
            </a:extLst>
          </p:cNvPr>
          <p:cNvPicPr>
            <a:picLocks noChangeAspect="1"/>
          </p:cNvPicPr>
          <p:nvPr/>
        </p:nvPicPr>
        <p:blipFill rotWithShape="1">
          <a:blip r:embed="rId5">
            <a:extLst>
              <a:ext uri="{28A0092B-C50C-407E-A947-70E740481C1C}">
                <a14:useLocalDpi xmlns:a14="http://schemas.microsoft.com/office/drawing/2010/main" val="0"/>
              </a:ext>
            </a:extLst>
          </a:blip>
          <a:srcRect l="-1658" t="35001" r="1658" b="-822"/>
          <a:stretch/>
        </p:blipFill>
        <p:spPr>
          <a:xfrm>
            <a:off x="3335024" y="5396069"/>
            <a:ext cx="2198477" cy="1085264"/>
          </a:xfrm>
          <a:prstGeom prst="rect">
            <a:avLst/>
          </a:prstGeom>
        </p:spPr>
      </p:pic>
      <p:pic>
        <p:nvPicPr>
          <p:cNvPr id="4" name="Picture 3" descr="Logo, icon&#10;&#10;Description automatically generated">
            <a:extLst>
              <a:ext uri="{FF2B5EF4-FFF2-40B4-BE49-F238E27FC236}">
                <a16:creationId xmlns:a16="http://schemas.microsoft.com/office/drawing/2014/main" id="{41F683A4-2234-B0D3-A32C-86A9CCC24EA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17002" y="101571"/>
            <a:ext cx="1077168" cy="1023553"/>
          </a:xfrm>
          <a:prstGeom prst="rect">
            <a:avLst/>
          </a:prstGeom>
        </p:spPr>
      </p:pic>
      <p:pic>
        <p:nvPicPr>
          <p:cNvPr id="5" name="Picture 4">
            <a:extLst>
              <a:ext uri="{FF2B5EF4-FFF2-40B4-BE49-F238E27FC236}">
                <a16:creationId xmlns:a16="http://schemas.microsoft.com/office/drawing/2014/main" id="{7D7C473A-F1C5-BBF9-EF09-5719E92984C0}"/>
              </a:ext>
            </a:extLst>
          </p:cNvPr>
          <p:cNvPicPr>
            <a:picLocks noChangeAspect="1"/>
          </p:cNvPicPr>
          <p:nvPr/>
        </p:nvPicPr>
        <p:blipFill rotWithShape="1">
          <a:blip r:embed="rId7">
            <a:extLst>
              <a:ext uri="{28A0092B-C50C-407E-A947-70E740481C1C}">
                <a14:useLocalDpi xmlns:a14="http://schemas.microsoft.com/office/drawing/2010/main" val="0"/>
              </a:ext>
            </a:extLst>
          </a:blip>
          <a:srcRect l="3614" t="5547" r="5218" b="7844"/>
          <a:stretch/>
        </p:blipFill>
        <p:spPr>
          <a:xfrm>
            <a:off x="3371482" y="4099947"/>
            <a:ext cx="2162019" cy="1205881"/>
          </a:xfrm>
          <a:prstGeom prst="rect">
            <a:avLst/>
          </a:prstGeom>
        </p:spPr>
      </p:pic>
      <p:sp>
        <p:nvSpPr>
          <p:cNvPr id="3" name="TextBox 2">
            <a:extLst>
              <a:ext uri="{FF2B5EF4-FFF2-40B4-BE49-F238E27FC236}">
                <a16:creationId xmlns:a16="http://schemas.microsoft.com/office/drawing/2014/main" id="{587ADEC6-1E22-25E2-1226-C161B0F55975}"/>
              </a:ext>
            </a:extLst>
          </p:cNvPr>
          <p:cNvSpPr txBox="1"/>
          <p:nvPr/>
        </p:nvSpPr>
        <p:spPr>
          <a:xfrm>
            <a:off x="2760978" y="6444645"/>
            <a:ext cx="12192000" cy="400110"/>
          </a:xfrm>
          <a:prstGeom prst="rect">
            <a:avLst/>
          </a:prstGeom>
          <a:noFill/>
        </p:spPr>
        <p:txBody>
          <a:bodyPr wrap="square" rtlCol="0">
            <a:spAutoFit/>
          </a:bodyPr>
          <a:lstStyle/>
          <a:p>
            <a:pPr algn="ctr"/>
            <a:r>
              <a:rPr lang="en-US" sz="2000" b="1">
                <a:solidFill>
                  <a:schemeClr val="bg1"/>
                </a:solidFill>
                <a:latin typeface="Avenir Next LT Pro Light" panose="020B0604020202020204" pitchFamily="34" charset="0"/>
              </a:rPr>
              <a:t>Potential Needs ~2025</a:t>
            </a:r>
          </a:p>
        </p:txBody>
      </p:sp>
    </p:spTree>
    <p:extLst>
      <p:ext uri="{BB962C8B-B14F-4D97-AF65-F5344CB8AC3E}">
        <p14:creationId xmlns:p14="http://schemas.microsoft.com/office/powerpoint/2010/main" val="2729099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each, shore&#10;&#10;Description automatically generated">
            <a:extLst>
              <a:ext uri="{FF2B5EF4-FFF2-40B4-BE49-F238E27FC236}">
                <a16:creationId xmlns:a16="http://schemas.microsoft.com/office/drawing/2014/main" id="{70A21D38-5953-E271-A2A7-53C374BAC62F}"/>
              </a:ext>
            </a:extLst>
          </p:cNvPr>
          <p:cNvPicPr>
            <a:picLocks noChangeAspect="1"/>
          </p:cNvPicPr>
          <p:nvPr/>
        </p:nvPicPr>
        <p:blipFill rotWithShape="1">
          <a:blip r:embed="rId2">
            <a:extLst>
              <a:ext uri="{28A0092B-C50C-407E-A947-70E740481C1C}">
                <a14:useLocalDpi xmlns:a14="http://schemas.microsoft.com/office/drawing/2010/main"/>
              </a:ext>
            </a:extLst>
          </a:blip>
          <a:srcRect b="23750"/>
          <a:stretch/>
        </p:blipFill>
        <p:spPr>
          <a:xfrm>
            <a:off x="117943" y="1241946"/>
            <a:ext cx="4414972" cy="2531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picture containing sky, outdoor, city, resort&#10;&#10;Description automatically generated">
            <a:extLst>
              <a:ext uri="{FF2B5EF4-FFF2-40B4-BE49-F238E27FC236}">
                <a16:creationId xmlns:a16="http://schemas.microsoft.com/office/drawing/2014/main" id="{225EBEE4-D26A-7E20-57A4-016A82334FA0}"/>
              </a:ext>
            </a:extLst>
          </p:cNvPr>
          <p:cNvPicPr>
            <a:picLocks noChangeAspect="1"/>
          </p:cNvPicPr>
          <p:nvPr/>
        </p:nvPicPr>
        <p:blipFill rotWithShape="1">
          <a:blip r:embed="rId3">
            <a:extLst>
              <a:ext uri="{28A0092B-C50C-407E-A947-70E740481C1C}">
                <a14:useLocalDpi xmlns:a14="http://schemas.microsoft.com/office/drawing/2010/main"/>
              </a:ext>
            </a:extLst>
          </a:blip>
          <a:srcRect t="28499"/>
          <a:stretch/>
        </p:blipFill>
        <p:spPr>
          <a:xfrm>
            <a:off x="4070714" y="1228299"/>
            <a:ext cx="4752708" cy="25467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picture containing sky, outdoor, city, nature&#10;&#10;Description automatically generated">
            <a:extLst>
              <a:ext uri="{FF2B5EF4-FFF2-40B4-BE49-F238E27FC236}">
                <a16:creationId xmlns:a16="http://schemas.microsoft.com/office/drawing/2014/main" id="{46877397-5153-02AC-DB26-3453211EE67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3814"/>
          <a:stretch/>
        </p:blipFill>
        <p:spPr>
          <a:xfrm>
            <a:off x="12764265" y="2322248"/>
            <a:ext cx="3180793" cy="18190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person standing in a flooded street&#10;&#10;Description automatically generated with low confidence">
            <a:extLst>
              <a:ext uri="{FF2B5EF4-FFF2-40B4-BE49-F238E27FC236}">
                <a16:creationId xmlns:a16="http://schemas.microsoft.com/office/drawing/2014/main" id="{FD20C0E7-19C7-D123-4C25-E5ED8325231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1321" b="5511"/>
          <a:stretch/>
        </p:blipFill>
        <p:spPr>
          <a:xfrm>
            <a:off x="7623349" y="1214652"/>
            <a:ext cx="4466434" cy="27876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Content Placeholder 4" descr="A picture containing outdoor, person, people, group&#10;&#10;Description automatically generated">
            <a:extLst>
              <a:ext uri="{FF2B5EF4-FFF2-40B4-BE49-F238E27FC236}">
                <a16:creationId xmlns:a16="http://schemas.microsoft.com/office/drawing/2014/main" id="{723318A5-3276-48BD-87A0-27904C1585C3}"/>
              </a:ext>
            </a:extLst>
          </p:cNvPr>
          <p:cNvPicPr>
            <a:picLocks noChangeAspect="1"/>
          </p:cNvPicPr>
          <p:nvPr/>
        </p:nvPicPr>
        <p:blipFill rotWithShape="1">
          <a:blip r:embed="rId6"/>
          <a:srcRect r="6071"/>
          <a:stretch/>
        </p:blipFill>
        <p:spPr>
          <a:xfrm>
            <a:off x="97364" y="3875909"/>
            <a:ext cx="5659963" cy="28716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picture containing tree, grass, person, outdoor&#10;&#10;Description automatically generated">
            <a:extLst>
              <a:ext uri="{FF2B5EF4-FFF2-40B4-BE49-F238E27FC236}">
                <a16:creationId xmlns:a16="http://schemas.microsoft.com/office/drawing/2014/main" id="{7697C4B4-D70B-EA16-C95D-E33F567DB62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158396" y="3862306"/>
            <a:ext cx="3933520" cy="28716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picture containing outdoor, person&#10;&#10;Description automatically generated">
            <a:extLst>
              <a:ext uri="{FF2B5EF4-FFF2-40B4-BE49-F238E27FC236}">
                <a16:creationId xmlns:a16="http://schemas.microsoft.com/office/drawing/2014/main" id="{9E941FCA-254E-5193-1D00-3841BB0682B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1717"/>
          <a:stretch/>
        </p:blipFill>
        <p:spPr>
          <a:xfrm rot="5400000">
            <a:off x="5486980" y="4090333"/>
            <a:ext cx="2850179" cy="2421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EAF00752-2FCE-90D3-882E-1CAC8D16D83E}"/>
              </a:ext>
            </a:extLst>
          </p:cNvPr>
          <p:cNvSpPr txBox="1"/>
          <p:nvPr/>
        </p:nvSpPr>
        <p:spPr>
          <a:xfrm>
            <a:off x="993532" y="259405"/>
            <a:ext cx="102202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lang="en-US" sz="4000" b="1" dirty="0">
                <a:solidFill>
                  <a:prstClr val="white"/>
                </a:solidFill>
                <a:latin typeface="Arial" panose="020B0604020202020204" pitchFamily="34" charset="0"/>
                <a:cs typeface="Arial" panose="020B0604020202020204" pitchFamily="34" charset="0"/>
              </a:rPr>
              <a:t>WHY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TASK FORCE VIPR?</a:t>
            </a: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6784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AD847D-53E5-B284-51C3-5624C28D100F}"/>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F7494D9E-4763-5D82-3F0C-A62A11AED45A}"/>
              </a:ext>
            </a:extLst>
          </p:cNvPr>
          <p:cNvPicPr>
            <a:picLocks noChangeAspect="1"/>
          </p:cNvPicPr>
          <p:nvPr/>
        </p:nvPicPr>
        <p:blipFill>
          <a:blip r:embed="rId3"/>
          <a:stretch>
            <a:fillRect/>
          </a:stretch>
        </p:blipFill>
        <p:spPr>
          <a:xfrm>
            <a:off x="221381" y="-7336"/>
            <a:ext cx="11736696" cy="6865336"/>
          </a:xfrm>
          <a:prstGeom prst="rect">
            <a:avLst/>
          </a:prstGeom>
        </p:spPr>
      </p:pic>
      <p:sp>
        <p:nvSpPr>
          <p:cNvPr id="5" name="TextBox 4">
            <a:extLst>
              <a:ext uri="{FF2B5EF4-FFF2-40B4-BE49-F238E27FC236}">
                <a16:creationId xmlns:a16="http://schemas.microsoft.com/office/drawing/2014/main" id="{0C9737F8-8B62-2649-7CDE-422D4DAC4BCE}"/>
              </a:ext>
            </a:extLst>
          </p:cNvPr>
          <p:cNvSpPr txBox="1"/>
          <p:nvPr/>
        </p:nvSpPr>
        <p:spPr>
          <a:xfrm>
            <a:off x="5101390" y="539015"/>
            <a:ext cx="2069431" cy="369332"/>
          </a:xfrm>
          <a:prstGeom prst="rect">
            <a:avLst/>
          </a:prstGeom>
          <a:solidFill>
            <a:schemeClr val="bg1"/>
          </a:solidFill>
        </p:spPr>
        <p:txBody>
          <a:bodyPr wrap="square" rtlCol="0">
            <a:spAutoFit/>
          </a:bodyPr>
          <a:lstStyle/>
          <a:p>
            <a:r>
              <a:rPr lang="en-US" dirty="0">
                <a:solidFill>
                  <a:srgbClr val="FF0000"/>
                </a:solidFill>
              </a:rPr>
              <a:t>COL Charles Decker</a:t>
            </a:r>
          </a:p>
        </p:txBody>
      </p:sp>
      <p:sp>
        <p:nvSpPr>
          <p:cNvPr id="6" name="TextBox 5">
            <a:extLst>
              <a:ext uri="{FF2B5EF4-FFF2-40B4-BE49-F238E27FC236}">
                <a16:creationId xmlns:a16="http://schemas.microsoft.com/office/drawing/2014/main" id="{D365D1C3-908E-785D-2930-DED3D295DD9B}"/>
              </a:ext>
            </a:extLst>
          </p:cNvPr>
          <p:cNvSpPr txBox="1"/>
          <p:nvPr/>
        </p:nvSpPr>
        <p:spPr>
          <a:xfrm>
            <a:off x="9681412" y="951297"/>
            <a:ext cx="1406892" cy="369332"/>
          </a:xfrm>
          <a:prstGeom prst="rect">
            <a:avLst/>
          </a:prstGeom>
          <a:solidFill>
            <a:schemeClr val="bg1"/>
          </a:solidFill>
        </p:spPr>
        <p:txBody>
          <a:bodyPr wrap="square" rtlCol="0">
            <a:spAutoFit/>
          </a:bodyPr>
          <a:lstStyle/>
          <a:p>
            <a:r>
              <a:rPr lang="en-US" dirty="0">
                <a:solidFill>
                  <a:srgbClr val="FF0000"/>
                </a:solidFill>
              </a:rPr>
              <a:t>Jackie Keiser</a:t>
            </a:r>
          </a:p>
        </p:txBody>
      </p:sp>
      <p:sp>
        <p:nvSpPr>
          <p:cNvPr id="7" name="TextBox 6">
            <a:extLst>
              <a:ext uri="{FF2B5EF4-FFF2-40B4-BE49-F238E27FC236}">
                <a16:creationId xmlns:a16="http://schemas.microsoft.com/office/drawing/2014/main" id="{4D986AEC-2595-925C-3000-1C8BA319B3C0}"/>
              </a:ext>
            </a:extLst>
          </p:cNvPr>
          <p:cNvSpPr txBox="1"/>
          <p:nvPr/>
        </p:nvSpPr>
        <p:spPr>
          <a:xfrm>
            <a:off x="431534" y="633664"/>
            <a:ext cx="2205789" cy="646331"/>
          </a:xfrm>
          <a:prstGeom prst="rect">
            <a:avLst/>
          </a:prstGeom>
          <a:solidFill>
            <a:schemeClr val="bg1"/>
          </a:solidFill>
        </p:spPr>
        <p:txBody>
          <a:bodyPr wrap="square" rtlCol="0">
            <a:spAutoFit/>
          </a:bodyPr>
          <a:lstStyle/>
          <a:p>
            <a:r>
              <a:rPr lang="en-US" dirty="0">
                <a:solidFill>
                  <a:srgbClr val="FF0000"/>
                </a:solidFill>
              </a:rPr>
              <a:t>MAJ Ricardo Herrero</a:t>
            </a:r>
          </a:p>
          <a:p>
            <a:r>
              <a:rPr lang="en-US" dirty="0">
                <a:solidFill>
                  <a:srgbClr val="FF0000"/>
                </a:solidFill>
              </a:rPr>
              <a:t>Steve LaValle</a:t>
            </a:r>
          </a:p>
        </p:txBody>
      </p:sp>
      <p:sp>
        <p:nvSpPr>
          <p:cNvPr id="9" name="TextBox 8">
            <a:extLst>
              <a:ext uri="{FF2B5EF4-FFF2-40B4-BE49-F238E27FC236}">
                <a16:creationId xmlns:a16="http://schemas.microsoft.com/office/drawing/2014/main" id="{5178F7F5-AF4C-4893-3D8A-CA9FD78EDF64}"/>
              </a:ext>
            </a:extLst>
          </p:cNvPr>
          <p:cNvSpPr txBox="1"/>
          <p:nvPr/>
        </p:nvSpPr>
        <p:spPr>
          <a:xfrm>
            <a:off x="2433589" y="1779070"/>
            <a:ext cx="1301014" cy="369332"/>
          </a:xfrm>
          <a:prstGeom prst="rect">
            <a:avLst/>
          </a:prstGeom>
          <a:solidFill>
            <a:schemeClr val="bg1"/>
          </a:solidFill>
        </p:spPr>
        <p:txBody>
          <a:bodyPr wrap="square" rtlCol="0">
            <a:spAutoFit/>
          </a:bodyPr>
          <a:lstStyle/>
          <a:p>
            <a:r>
              <a:rPr lang="en-US" dirty="0">
                <a:solidFill>
                  <a:srgbClr val="FF0000"/>
                </a:solidFill>
              </a:rPr>
              <a:t>Chad </a:t>
            </a:r>
            <a:r>
              <a:rPr lang="en-US" dirty="0" err="1">
                <a:solidFill>
                  <a:srgbClr val="FF0000"/>
                </a:solidFill>
              </a:rPr>
              <a:t>Gillan</a:t>
            </a:r>
            <a:endParaRPr lang="en-US" dirty="0">
              <a:solidFill>
                <a:srgbClr val="FF0000"/>
              </a:solidFill>
            </a:endParaRPr>
          </a:p>
        </p:txBody>
      </p:sp>
      <p:sp>
        <p:nvSpPr>
          <p:cNvPr id="10" name="TextBox 9">
            <a:extLst>
              <a:ext uri="{FF2B5EF4-FFF2-40B4-BE49-F238E27FC236}">
                <a16:creationId xmlns:a16="http://schemas.microsoft.com/office/drawing/2014/main" id="{DBB37084-2133-CBD4-AF7D-32FC3F11F36A}"/>
              </a:ext>
            </a:extLst>
          </p:cNvPr>
          <p:cNvSpPr txBox="1"/>
          <p:nvPr/>
        </p:nvSpPr>
        <p:spPr>
          <a:xfrm>
            <a:off x="3943150" y="1767841"/>
            <a:ext cx="1408495" cy="369332"/>
          </a:xfrm>
          <a:prstGeom prst="rect">
            <a:avLst/>
          </a:prstGeom>
          <a:solidFill>
            <a:schemeClr val="bg1"/>
          </a:solidFill>
        </p:spPr>
        <p:txBody>
          <a:bodyPr wrap="square" rtlCol="0">
            <a:spAutoFit/>
          </a:bodyPr>
          <a:lstStyle/>
          <a:p>
            <a:r>
              <a:rPr lang="en-US" dirty="0">
                <a:solidFill>
                  <a:srgbClr val="FF0000"/>
                </a:solidFill>
              </a:rPr>
              <a:t>Cassie Norris</a:t>
            </a:r>
          </a:p>
        </p:txBody>
      </p:sp>
      <p:sp>
        <p:nvSpPr>
          <p:cNvPr id="11" name="TextBox 10">
            <a:extLst>
              <a:ext uri="{FF2B5EF4-FFF2-40B4-BE49-F238E27FC236}">
                <a16:creationId xmlns:a16="http://schemas.microsoft.com/office/drawing/2014/main" id="{4ABFF288-3C51-DDA8-3F78-6F43FA29980B}"/>
              </a:ext>
            </a:extLst>
          </p:cNvPr>
          <p:cNvSpPr txBox="1"/>
          <p:nvPr/>
        </p:nvSpPr>
        <p:spPr>
          <a:xfrm>
            <a:off x="5571423" y="1807946"/>
            <a:ext cx="1483895" cy="369332"/>
          </a:xfrm>
          <a:prstGeom prst="rect">
            <a:avLst/>
          </a:prstGeom>
          <a:solidFill>
            <a:schemeClr val="bg1"/>
          </a:solidFill>
        </p:spPr>
        <p:txBody>
          <a:bodyPr wrap="square" rtlCol="0">
            <a:spAutoFit/>
          </a:bodyPr>
          <a:lstStyle/>
          <a:p>
            <a:r>
              <a:rPr lang="en-US" dirty="0">
                <a:solidFill>
                  <a:srgbClr val="FF0000"/>
                </a:solidFill>
              </a:rPr>
              <a:t>Travis Specht</a:t>
            </a:r>
          </a:p>
        </p:txBody>
      </p:sp>
      <p:sp>
        <p:nvSpPr>
          <p:cNvPr id="12" name="TextBox 11">
            <a:extLst>
              <a:ext uri="{FF2B5EF4-FFF2-40B4-BE49-F238E27FC236}">
                <a16:creationId xmlns:a16="http://schemas.microsoft.com/office/drawing/2014/main" id="{1AE1EA07-0F8B-E31C-8669-55E0AB04985F}"/>
              </a:ext>
            </a:extLst>
          </p:cNvPr>
          <p:cNvSpPr txBox="1"/>
          <p:nvPr/>
        </p:nvSpPr>
        <p:spPr>
          <a:xfrm>
            <a:off x="7121090" y="1807946"/>
            <a:ext cx="2061411" cy="369332"/>
          </a:xfrm>
          <a:prstGeom prst="rect">
            <a:avLst/>
          </a:prstGeom>
          <a:solidFill>
            <a:schemeClr val="bg1"/>
          </a:solidFill>
        </p:spPr>
        <p:txBody>
          <a:bodyPr wrap="square" rtlCol="0">
            <a:spAutoFit/>
          </a:bodyPr>
          <a:lstStyle/>
          <a:p>
            <a:r>
              <a:rPr lang="en-US" dirty="0" err="1">
                <a:solidFill>
                  <a:srgbClr val="FF0000"/>
                </a:solidFill>
              </a:rPr>
              <a:t>Maricarmen</a:t>
            </a:r>
            <a:r>
              <a:rPr lang="en-US" dirty="0">
                <a:solidFill>
                  <a:srgbClr val="FF0000"/>
                </a:solidFill>
              </a:rPr>
              <a:t> Crespo</a:t>
            </a:r>
          </a:p>
        </p:txBody>
      </p:sp>
      <p:sp>
        <p:nvSpPr>
          <p:cNvPr id="14" name="TextBox 13">
            <a:extLst>
              <a:ext uri="{FF2B5EF4-FFF2-40B4-BE49-F238E27FC236}">
                <a16:creationId xmlns:a16="http://schemas.microsoft.com/office/drawing/2014/main" id="{79E85758-DAB3-A212-CB6B-D8DFDEAEF3CF}"/>
              </a:ext>
            </a:extLst>
          </p:cNvPr>
          <p:cNvSpPr txBox="1"/>
          <p:nvPr/>
        </p:nvSpPr>
        <p:spPr>
          <a:xfrm>
            <a:off x="1933075" y="4493394"/>
            <a:ext cx="1252888" cy="369332"/>
          </a:xfrm>
          <a:prstGeom prst="rect">
            <a:avLst/>
          </a:prstGeom>
          <a:solidFill>
            <a:schemeClr val="bg1"/>
          </a:solidFill>
        </p:spPr>
        <p:txBody>
          <a:bodyPr wrap="square" rtlCol="0">
            <a:spAutoFit/>
          </a:bodyPr>
          <a:lstStyle/>
          <a:p>
            <a:r>
              <a:rPr lang="en-US" dirty="0">
                <a:solidFill>
                  <a:srgbClr val="FF0000"/>
                </a:solidFill>
              </a:rPr>
              <a:t>In Progress</a:t>
            </a:r>
          </a:p>
        </p:txBody>
      </p:sp>
      <p:pic>
        <p:nvPicPr>
          <p:cNvPr id="16" name="Picture 15" descr="Logo&#10;&#10;Description automatically generated">
            <a:extLst>
              <a:ext uri="{FF2B5EF4-FFF2-40B4-BE49-F238E27FC236}">
                <a16:creationId xmlns:a16="http://schemas.microsoft.com/office/drawing/2014/main" id="{6219902C-072E-1B7A-6D4C-112B65E44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9678" y="4205343"/>
            <a:ext cx="2652658" cy="2652658"/>
          </a:xfrm>
          <a:prstGeom prst="rect">
            <a:avLst/>
          </a:prstGeom>
        </p:spPr>
      </p:pic>
      <p:sp>
        <p:nvSpPr>
          <p:cNvPr id="17" name="TextBox 16">
            <a:extLst>
              <a:ext uri="{FF2B5EF4-FFF2-40B4-BE49-F238E27FC236}">
                <a16:creationId xmlns:a16="http://schemas.microsoft.com/office/drawing/2014/main" id="{DCA64CB5-620A-5320-E5A9-C6E0923B1D49}"/>
              </a:ext>
            </a:extLst>
          </p:cNvPr>
          <p:cNvSpPr txBox="1"/>
          <p:nvPr/>
        </p:nvSpPr>
        <p:spPr>
          <a:xfrm>
            <a:off x="6892120" y="5503783"/>
            <a:ext cx="5813946" cy="1354217"/>
          </a:xfrm>
          <a:prstGeom prst="rect">
            <a:avLst/>
          </a:prstGeom>
          <a:noFill/>
        </p:spPr>
        <p:txBody>
          <a:bodyPr wrap="square" rtlCol="0">
            <a:spAutoFit/>
          </a:bodyPr>
          <a:lstStyle/>
          <a:p>
            <a:r>
              <a:rPr lang="en-US" sz="1600" b="1" u="sng" dirty="0"/>
              <a:t>Office Locations:</a:t>
            </a:r>
          </a:p>
          <a:p>
            <a:r>
              <a:rPr lang="en-US" sz="1600" b="1" dirty="0"/>
              <a:t>San Juan:  Humana Complex (expanded)</a:t>
            </a:r>
          </a:p>
          <a:p>
            <a:r>
              <a:rPr lang="en-US" sz="1600" b="1" dirty="0"/>
              <a:t>383 Franklin D. Roosevelt Ave</a:t>
            </a:r>
          </a:p>
          <a:p>
            <a:r>
              <a:rPr lang="en-US" sz="1600" b="1" dirty="0"/>
              <a:t>Jacksonville: Currently co-located with Jacksonville District</a:t>
            </a:r>
          </a:p>
          <a:p>
            <a:r>
              <a:rPr lang="en-US" sz="1600" b="1" dirty="0"/>
              <a:t>701 San Marco Blvd</a:t>
            </a:r>
          </a:p>
        </p:txBody>
      </p:sp>
    </p:spTree>
    <p:extLst>
      <p:ext uri="{BB962C8B-B14F-4D97-AF65-F5344CB8AC3E}">
        <p14:creationId xmlns:p14="http://schemas.microsoft.com/office/powerpoint/2010/main" val="2860968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895A43-52D4-2218-76F1-779546A05FB3}"/>
              </a:ext>
            </a:extLst>
          </p:cNvPr>
          <p:cNvSpPr txBox="1"/>
          <p:nvPr/>
        </p:nvSpPr>
        <p:spPr>
          <a:xfrm>
            <a:off x="974678" y="259405"/>
            <a:ext cx="102202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WHAT IS TASK FORCE VIPR?</a:t>
            </a:r>
          </a:p>
        </p:txBody>
      </p:sp>
      <p:sp>
        <p:nvSpPr>
          <p:cNvPr id="22" name="TextBox 21">
            <a:extLst>
              <a:ext uri="{FF2B5EF4-FFF2-40B4-BE49-F238E27FC236}">
                <a16:creationId xmlns:a16="http://schemas.microsoft.com/office/drawing/2014/main" id="{5910DFFA-4C7A-3E19-625B-1005D0AE7074}"/>
              </a:ext>
            </a:extLst>
          </p:cNvPr>
          <p:cNvSpPr txBox="1"/>
          <p:nvPr/>
        </p:nvSpPr>
        <p:spPr>
          <a:xfrm>
            <a:off x="805337" y="5842725"/>
            <a:ext cx="54024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CIVIL WORKS &amp; PUBLIC INFRASTRUCTURE</a:t>
            </a:r>
          </a:p>
        </p:txBody>
      </p:sp>
      <p:pic>
        <p:nvPicPr>
          <p:cNvPr id="24" name="Picture 23" descr="A picture containing graphical user interface&#10;&#10;Description automatically generated">
            <a:extLst>
              <a:ext uri="{FF2B5EF4-FFF2-40B4-BE49-F238E27FC236}">
                <a16:creationId xmlns:a16="http://schemas.microsoft.com/office/drawing/2014/main" id="{AC4DBE0C-80D0-FD06-9DF8-A2D242DA4F0B}"/>
              </a:ext>
            </a:extLst>
          </p:cNvPr>
          <p:cNvPicPr>
            <a:picLocks noChangeAspect="1"/>
          </p:cNvPicPr>
          <p:nvPr/>
        </p:nvPicPr>
        <p:blipFill rotWithShape="1">
          <a:blip r:embed="rId3">
            <a:extLst>
              <a:ext uri="{28A0092B-C50C-407E-A947-70E740481C1C}">
                <a14:useLocalDpi xmlns:a14="http://schemas.microsoft.com/office/drawing/2010/main" val="0"/>
              </a:ext>
            </a:extLst>
          </a:blip>
          <a:srcRect r="53453" b="55139"/>
          <a:stretch/>
        </p:blipFill>
        <p:spPr>
          <a:xfrm>
            <a:off x="317045" y="5761913"/>
            <a:ext cx="561109" cy="405220"/>
          </a:xfrm>
          <a:prstGeom prst="rect">
            <a:avLst/>
          </a:prstGeom>
        </p:spPr>
      </p:pic>
      <p:pic>
        <p:nvPicPr>
          <p:cNvPr id="27" name="Picture 26" descr="Text&#10;&#10;Description automatically generated">
            <a:extLst>
              <a:ext uri="{FF2B5EF4-FFF2-40B4-BE49-F238E27FC236}">
                <a16:creationId xmlns:a16="http://schemas.microsoft.com/office/drawing/2014/main" id="{58B702C1-405D-CC10-F5DE-1D9053D75546}"/>
              </a:ext>
            </a:extLst>
          </p:cNvPr>
          <p:cNvPicPr>
            <a:picLocks noChangeAspect="1"/>
          </p:cNvPicPr>
          <p:nvPr/>
        </p:nvPicPr>
        <p:blipFill rotWithShape="1">
          <a:blip r:embed="rId4">
            <a:extLst>
              <a:ext uri="{28A0092B-C50C-407E-A947-70E740481C1C}">
                <a14:useLocalDpi xmlns:a14="http://schemas.microsoft.com/office/drawing/2010/main" val="0"/>
              </a:ext>
            </a:extLst>
          </a:blip>
          <a:srcRect r="52709" b="53923"/>
          <a:stretch/>
        </p:blipFill>
        <p:spPr>
          <a:xfrm>
            <a:off x="333927" y="6217527"/>
            <a:ext cx="584496" cy="425347"/>
          </a:xfrm>
          <a:prstGeom prst="rect">
            <a:avLst/>
          </a:prstGeom>
        </p:spPr>
      </p:pic>
      <p:sp>
        <p:nvSpPr>
          <p:cNvPr id="28" name="TextBox 27">
            <a:extLst>
              <a:ext uri="{FF2B5EF4-FFF2-40B4-BE49-F238E27FC236}">
                <a16:creationId xmlns:a16="http://schemas.microsoft.com/office/drawing/2014/main" id="{2551D4D0-388E-FC4B-5DEB-78045FC61A1E}"/>
              </a:ext>
            </a:extLst>
          </p:cNvPr>
          <p:cNvSpPr txBox="1"/>
          <p:nvPr/>
        </p:nvSpPr>
        <p:spPr>
          <a:xfrm>
            <a:off x="832174" y="6180892"/>
            <a:ext cx="525000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MILITARY &amp; WORK FOR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Light" panose="020B0604020202020204" pitchFamily="34" charset="0"/>
              <a:ea typeface="+mn-ea"/>
              <a:cs typeface="+mn-cs"/>
            </a:endParaRPr>
          </a:p>
        </p:txBody>
      </p:sp>
      <p:sp>
        <p:nvSpPr>
          <p:cNvPr id="30" name="TextBox 29">
            <a:extLst>
              <a:ext uri="{FF2B5EF4-FFF2-40B4-BE49-F238E27FC236}">
                <a16:creationId xmlns:a16="http://schemas.microsoft.com/office/drawing/2014/main" id="{9AF51607-0DD6-07C7-E1DB-2C05373015EE}"/>
              </a:ext>
            </a:extLst>
          </p:cNvPr>
          <p:cNvSpPr txBox="1"/>
          <p:nvPr/>
        </p:nvSpPr>
        <p:spPr>
          <a:xfrm>
            <a:off x="433068" y="4317376"/>
            <a:ext cx="1022022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TASK FORCE VIPR: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Responsible for all Civil Works and some Infrastructure Support for Others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Serves as Point of Contact for USACE (</a:t>
            </a: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One Door to the Corps</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Responsible for all USACE Construction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white"/>
                </a:solidFill>
                <a:latin typeface="Arial" panose="020B0604020202020204" pitchFamily="34" charset="0"/>
                <a:cs typeface="Arial" panose="020B0604020202020204" pitchFamily="34" charset="0"/>
              </a:rPr>
              <a:t>Stakeholder Coordination and Integration</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Star: 5 Points 39">
            <a:extLst>
              <a:ext uri="{FF2B5EF4-FFF2-40B4-BE49-F238E27FC236}">
                <a16:creationId xmlns:a16="http://schemas.microsoft.com/office/drawing/2014/main" id="{2E7B7B70-4C5A-8354-5BC1-1E7871E4D581}"/>
              </a:ext>
            </a:extLst>
          </p:cNvPr>
          <p:cNvSpPr/>
          <p:nvPr/>
        </p:nvSpPr>
        <p:spPr>
          <a:xfrm>
            <a:off x="7335520" y="1346121"/>
            <a:ext cx="224526" cy="193119"/>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8A2C4188-1F4E-521C-520D-7432D17913DE}"/>
              </a:ext>
            </a:extLst>
          </p:cNvPr>
          <p:cNvSpPr txBox="1"/>
          <p:nvPr/>
        </p:nvSpPr>
        <p:spPr>
          <a:xfrm>
            <a:off x="1349829" y="6453036"/>
            <a:ext cx="38195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(Multiple MIL Projects in San Juan Area)</a:t>
            </a:r>
          </a:p>
        </p:txBody>
      </p:sp>
      <p:pic>
        <p:nvPicPr>
          <p:cNvPr id="5" name="Picture 4" descr="A picture containing text&#10;&#10;Description automatically generated">
            <a:extLst>
              <a:ext uri="{FF2B5EF4-FFF2-40B4-BE49-F238E27FC236}">
                <a16:creationId xmlns:a16="http://schemas.microsoft.com/office/drawing/2014/main" id="{1A928D08-EFC8-F19C-2EDF-2B29F23E286A}"/>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680112" y="1314866"/>
            <a:ext cx="12192000" cy="2988425"/>
          </a:xfrm>
          <a:prstGeom prst="rect">
            <a:avLst/>
          </a:prstGeom>
        </p:spPr>
      </p:pic>
      <p:grpSp>
        <p:nvGrpSpPr>
          <p:cNvPr id="21" name="Group 20">
            <a:extLst>
              <a:ext uri="{FF2B5EF4-FFF2-40B4-BE49-F238E27FC236}">
                <a16:creationId xmlns:a16="http://schemas.microsoft.com/office/drawing/2014/main" id="{AEE67254-1B4F-1F48-8F5F-5FD66E9B8E09}"/>
              </a:ext>
            </a:extLst>
          </p:cNvPr>
          <p:cNvGrpSpPr/>
          <p:nvPr/>
        </p:nvGrpSpPr>
        <p:grpSpPr>
          <a:xfrm>
            <a:off x="344316" y="3421403"/>
            <a:ext cx="5463753" cy="418418"/>
            <a:chOff x="-33771" y="3518141"/>
            <a:chExt cx="5463753" cy="418418"/>
          </a:xfrm>
        </p:grpSpPr>
        <p:sp>
          <p:nvSpPr>
            <p:cNvPr id="72" name="Freeform: Shape 71">
              <a:extLst>
                <a:ext uri="{FF2B5EF4-FFF2-40B4-BE49-F238E27FC236}">
                  <a16:creationId xmlns:a16="http://schemas.microsoft.com/office/drawing/2014/main" id="{AD4DC454-B579-DA8F-8143-4BF5F0ED4620}"/>
                </a:ext>
              </a:extLst>
            </p:cNvPr>
            <p:cNvSpPr/>
            <p:nvPr/>
          </p:nvSpPr>
          <p:spPr>
            <a:xfrm>
              <a:off x="-33771" y="3518141"/>
              <a:ext cx="508624" cy="401329"/>
            </a:xfrm>
            <a:custGeom>
              <a:avLst/>
              <a:gdLst>
                <a:gd name="connsiteX0" fmla="*/ 207372 w 865740"/>
                <a:gd name="connsiteY0" fmla="*/ 41148 h 630936"/>
                <a:gd name="connsiteX1" fmla="*/ 207372 w 865740"/>
                <a:gd name="connsiteY1" fmla="*/ 41148 h 630936"/>
                <a:gd name="connsiteX2" fmla="*/ 330816 w 865740"/>
                <a:gd name="connsiteY2" fmla="*/ 13716 h 630936"/>
                <a:gd name="connsiteX3" fmla="*/ 413112 w 865740"/>
                <a:gd name="connsiteY3" fmla="*/ 68580 h 630936"/>
                <a:gd name="connsiteX4" fmla="*/ 454260 w 865740"/>
                <a:gd name="connsiteY4" fmla="*/ 82296 h 630936"/>
                <a:gd name="connsiteX5" fmla="*/ 673716 w 865740"/>
                <a:gd name="connsiteY5" fmla="*/ 41148 h 630936"/>
                <a:gd name="connsiteX6" fmla="*/ 687432 w 865740"/>
                <a:gd name="connsiteY6" fmla="*/ 0 h 630936"/>
                <a:gd name="connsiteX7" fmla="*/ 797160 w 865740"/>
                <a:gd name="connsiteY7" fmla="*/ 68580 h 630936"/>
                <a:gd name="connsiteX8" fmla="*/ 810876 w 865740"/>
                <a:gd name="connsiteY8" fmla="*/ 246888 h 630936"/>
                <a:gd name="connsiteX9" fmla="*/ 824592 w 865740"/>
                <a:gd name="connsiteY9" fmla="*/ 288036 h 630936"/>
                <a:gd name="connsiteX10" fmla="*/ 865740 w 865740"/>
                <a:gd name="connsiteY10" fmla="*/ 315468 h 630936"/>
                <a:gd name="connsiteX11" fmla="*/ 769728 w 865740"/>
                <a:gd name="connsiteY11" fmla="*/ 411480 h 630936"/>
                <a:gd name="connsiteX12" fmla="*/ 728580 w 865740"/>
                <a:gd name="connsiteY12" fmla="*/ 438912 h 630936"/>
                <a:gd name="connsiteX13" fmla="*/ 660000 w 865740"/>
                <a:gd name="connsiteY13" fmla="*/ 493776 h 630936"/>
                <a:gd name="connsiteX14" fmla="*/ 577704 w 865740"/>
                <a:gd name="connsiteY14" fmla="*/ 576072 h 630936"/>
                <a:gd name="connsiteX15" fmla="*/ 522840 w 865740"/>
                <a:gd name="connsiteY15" fmla="*/ 603504 h 630936"/>
                <a:gd name="connsiteX16" fmla="*/ 467976 w 865740"/>
                <a:gd name="connsiteY16" fmla="*/ 617220 h 630936"/>
                <a:gd name="connsiteX17" fmla="*/ 426828 w 865740"/>
                <a:gd name="connsiteY17" fmla="*/ 630936 h 630936"/>
                <a:gd name="connsiteX18" fmla="*/ 344532 w 865740"/>
                <a:gd name="connsiteY18" fmla="*/ 617220 h 630936"/>
                <a:gd name="connsiteX19" fmla="*/ 248520 w 865740"/>
                <a:gd name="connsiteY19" fmla="*/ 548640 h 630936"/>
                <a:gd name="connsiteX20" fmla="*/ 179940 w 865740"/>
                <a:gd name="connsiteY20" fmla="*/ 521208 h 630936"/>
                <a:gd name="connsiteX21" fmla="*/ 125076 w 865740"/>
                <a:gd name="connsiteY21" fmla="*/ 493776 h 630936"/>
                <a:gd name="connsiteX22" fmla="*/ 42780 w 865740"/>
                <a:gd name="connsiteY22" fmla="*/ 438912 h 630936"/>
                <a:gd name="connsiteX23" fmla="*/ 1632 w 865740"/>
                <a:gd name="connsiteY23" fmla="*/ 356616 h 630936"/>
                <a:gd name="connsiteX24" fmla="*/ 83928 w 865740"/>
                <a:gd name="connsiteY24" fmla="*/ 329184 h 630936"/>
                <a:gd name="connsiteX25" fmla="*/ 97644 w 865740"/>
                <a:gd name="connsiteY25" fmla="*/ 41148 h 630936"/>
                <a:gd name="connsiteX26" fmla="*/ 138792 w 865740"/>
                <a:gd name="connsiteY26" fmla="*/ 13716 h 630936"/>
                <a:gd name="connsiteX27" fmla="*/ 207372 w 865740"/>
                <a:gd name="connsiteY27" fmla="*/ 41148 h 63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5740" h="630936">
                  <a:moveTo>
                    <a:pt x="207372" y="41148"/>
                  </a:moveTo>
                  <a:lnTo>
                    <a:pt x="207372" y="41148"/>
                  </a:lnTo>
                  <a:cubicBezTo>
                    <a:pt x="248520" y="32004"/>
                    <a:pt x="288810" y="17217"/>
                    <a:pt x="330816" y="13716"/>
                  </a:cubicBezTo>
                  <a:cubicBezTo>
                    <a:pt x="374300" y="10092"/>
                    <a:pt x="383295" y="48702"/>
                    <a:pt x="413112" y="68580"/>
                  </a:cubicBezTo>
                  <a:cubicBezTo>
                    <a:pt x="425142" y="76600"/>
                    <a:pt x="440544" y="77724"/>
                    <a:pt x="454260" y="82296"/>
                  </a:cubicBezTo>
                  <a:cubicBezTo>
                    <a:pt x="485819" y="79868"/>
                    <a:pt x="628094" y="98175"/>
                    <a:pt x="673716" y="41148"/>
                  </a:cubicBezTo>
                  <a:cubicBezTo>
                    <a:pt x="682748" y="29858"/>
                    <a:pt x="682860" y="13716"/>
                    <a:pt x="687432" y="0"/>
                  </a:cubicBezTo>
                  <a:cubicBezTo>
                    <a:pt x="785367" y="32645"/>
                    <a:pt x="753688" y="3373"/>
                    <a:pt x="797160" y="68580"/>
                  </a:cubicBezTo>
                  <a:cubicBezTo>
                    <a:pt x="801732" y="128016"/>
                    <a:pt x="803482" y="187737"/>
                    <a:pt x="810876" y="246888"/>
                  </a:cubicBezTo>
                  <a:cubicBezTo>
                    <a:pt x="812669" y="261234"/>
                    <a:pt x="815560" y="276746"/>
                    <a:pt x="824592" y="288036"/>
                  </a:cubicBezTo>
                  <a:cubicBezTo>
                    <a:pt x="834890" y="300908"/>
                    <a:pt x="852024" y="306324"/>
                    <a:pt x="865740" y="315468"/>
                  </a:cubicBezTo>
                  <a:cubicBezTo>
                    <a:pt x="841598" y="387893"/>
                    <a:pt x="864054" y="348596"/>
                    <a:pt x="769728" y="411480"/>
                  </a:cubicBezTo>
                  <a:lnTo>
                    <a:pt x="728580" y="438912"/>
                  </a:lnTo>
                  <a:cubicBezTo>
                    <a:pt x="653284" y="551856"/>
                    <a:pt x="751732" y="422429"/>
                    <a:pt x="660000" y="493776"/>
                  </a:cubicBezTo>
                  <a:cubicBezTo>
                    <a:pt x="629377" y="517594"/>
                    <a:pt x="612403" y="558722"/>
                    <a:pt x="577704" y="576072"/>
                  </a:cubicBezTo>
                  <a:cubicBezTo>
                    <a:pt x="559416" y="585216"/>
                    <a:pt x="541985" y="596325"/>
                    <a:pt x="522840" y="603504"/>
                  </a:cubicBezTo>
                  <a:cubicBezTo>
                    <a:pt x="505189" y="610123"/>
                    <a:pt x="486102" y="612041"/>
                    <a:pt x="467976" y="617220"/>
                  </a:cubicBezTo>
                  <a:cubicBezTo>
                    <a:pt x="454074" y="621192"/>
                    <a:pt x="440544" y="626364"/>
                    <a:pt x="426828" y="630936"/>
                  </a:cubicBezTo>
                  <a:cubicBezTo>
                    <a:pt x="399396" y="626364"/>
                    <a:pt x="370915" y="626014"/>
                    <a:pt x="344532" y="617220"/>
                  </a:cubicBezTo>
                  <a:cubicBezTo>
                    <a:pt x="331678" y="612935"/>
                    <a:pt x="250958" y="549995"/>
                    <a:pt x="248520" y="548640"/>
                  </a:cubicBezTo>
                  <a:cubicBezTo>
                    <a:pt x="226997" y="536683"/>
                    <a:pt x="202439" y="531208"/>
                    <a:pt x="179940" y="521208"/>
                  </a:cubicBezTo>
                  <a:cubicBezTo>
                    <a:pt x="161256" y="512904"/>
                    <a:pt x="142609" y="504296"/>
                    <a:pt x="125076" y="493776"/>
                  </a:cubicBezTo>
                  <a:cubicBezTo>
                    <a:pt x="96805" y="476814"/>
                    <a:pt x="42780" y="438912"/>
                    <a:pt x="42780" y="438912"/>
                  </a:cubicBezTo>
                  <a:cubicBezTo>
                    <a:pt x="41860" y="437532"/>
                    <a:pt x="-9725" y="367973"/>
                    <a:pt x="1632" y="356616"/>
                  </a:cubicBezTo>
                  <a:cubicBezTo>
                    <a:pt x="22079" y="336169"/>
                    <a:pt x="83928" y="329184"/>
                    <a:pt x="83928" y="329184"/>
                  </a:cubicBezTo>
                  <a:cubicBezTo>
                    <a:pt x="88500" y="233172"/>
                    <a:pt x="81175" y="135847"/>
                    <a:pt x="97644" y="41148"/>
                  </a:cubicBezTo>
                  <a:cubicBezTo>
                    <a:pt x="100468" y="24907"/>
                    <a:pt x="122700" y="17292"/>
                    <a:pt x="138792" y="13716"/>
                  </a:cubicBezTo>
                  <a:cubicBezTo>
                    <a:pt x="165571" y="7765"/>
                    <a:pt x="195942" y="36576"/>
                    <a:pt x="207372" y="41148"/>
                  </a:cubicBez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9" name="Picture 68" descr="A picture containing graphical user interface&#10;&#10;Description automatically generated">
              <a:extLst>
                <a:ext uri="{FF2B5EF4-FFF2-40B4-BE49-F238E27FC236}">
                  <a16:creationId xmlns:a16="http://schemas.microsoft.com/office/drawing/2014/main" id="{80AFD1AF-678D-CB04-98C3-C866EE141A5C}"/>
                </a:ext>
              </a:extLst>
            </p:cNvPr>
            <p:cNvPicPr>
              <a:picLocks noChangeAspect="1"/>
            </p:cNvPicPr>
            <p:nvPr/>
          </p:nvPicPr>
          <p:blipFill rotWithShape="1">
            <a:blip r:embed="rId3">
              <a:extLst>
                <a:ext uri="{28A0092B-C50C-407E-A947-70E740481C1C}">
                  <a14:useLocalDpi xmlns:a14="http://schemas.microsoft.com/office/drawing/2010/main" val="0"/>
                </a:ext>
              </a:extLst>
            </a:blip>
            <a:srcRect r="53453" b="55139"/>
            <a:stretch/>
          </p:blipFill>
          <p:spPr>
            <a:xfrm>
              <a:off x="5109328" y="3704990"/>
              <a:ext cx="320654" cy="231569"/>
            </a:xfrm>
            <a:prstGeom prst="rect">
              <a:avLst/>
            </a:prstGeom>
          </p:spPr>
        </p:pic>
      </p:grpSp>
      <p:sp>
        <p:nvSpPr>
          <p:cNvPr id="3" name="TextBox 2">
            <a:extLst>
              <a:ext uri="{FF2B5EF4-FFF2-40B4-BE49-F238E27FC236}">
                <a16:creationId xmlns:a16="http://schemas.microsoft.com/office/drawing/2014/main" id="{3DD1CF63-EC30-3804-4454-F633CBD68586}"/>
              </a:ext>
            </a:extLst>
          </p:cNvPr>
          <p:cNvSpPr txBox="1"/>
          <p:nvPr/>
        </p:nvSpPr>
        <p:spPr>
          <a:xfrm>
            <a:off x="2560320" y="782320"/>
            <a:ext cx="713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PROGRAM VALUE IN EXCESS OF $6B</a:t>
            </a:r>
          </a:p>
        </p:txBody>
      </p:sp>
      <p:pic>
        <p:nvPicPr>
          <p:cNvPr id="9" name="Picture 8" descr="Map&#10;&#10;Description automatically generated">
            <a:extLst>
              <a:ext uri="{FF2B5EF4-FFF2-40B4-BE49-F238E27FC236}">
                <a16:creationId xmlns:a16="http://schemas.microsoft.com/office/drawing/2014/main" id="{33B5978D-3E49-FE4E-BC6E-B4897383B471}"/>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112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8395218" y="4265995"/>
            <a:ext cx="3539505" cy="1769753"/>
          </a:xfrm>
          <a:prstGeom prst="rect">
            <a:avLst/>
          </a:prstGeom>
        </p:spPr>
      </p:pic>
      <p:sp>
        <p:nvSpPr>
          <p:cNvPr id="6" name="Rectangle: Rounded Corners 5">
            <a:extLst>
              <a:ext uri="{FF2B5EF4-FFF2-40B4-BE49-F238E27FC236}">
                <a16:creationId xmlns:a16="http://schemas.microsoft.com/office/drawing/2014/main" id="{62A3A38F-163C-D107-B165-63C173661465}"/>
              </a:ext>
            </a:extLst>
          </p:cNvPr>
          <p:cNvSpPr/>
          <p:nvPr/>
        </p:nvSpPr>
        <p:spPr>
          <a:xfrm>
            <a:off x="8155683" y="3870664"/>
            <a:ext cx="3986777" cy="2876794"/>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FE1450C0-44AF-06F6-4CA8-1AD4F4211D14}"/>
              </a:ext>
            </a:extLst>
          </p:cNvPr>
          <p:cNvPicPr>
            <a:picLocks noChangeAspect="1"/>
          </p:cNvPicPr>
          <p:nvPr/>
        </p:nvPicPr>
        <p:blipFill rotWithShape="1">
          <a:blip r:embed="rId3">
            <a:extLst>
              <a:ext uri="{28A0092B-C50C-407E-A947-70E740481C1C}">
                <a14:useLocalDpi xmlns:a14="http://schemas.microsoft.com/office/drawing/2010/main" val="0"/>
              </a:ext>
            </a:extLst>
          </a:blip>
          <a:srcRect r="53453" b="55139"/>
          <a:stretch/>
        </p:blipFill>
        <p:spPr>
          <a:xfrm>
            <a:off x="9200770" y="4543361"/>
            <a:ext cx="320654" cy="231569"/>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3158C97C-167F-F89E-378F-51AFEDA810E0}"/>
              </a:ext>
            </a:extLst>
          </p:cNvPr>
          <p:cNvPicPr>
            <a:picLocks noChangeAspect="1"/>
          </p:cNvPicPr>
          <p:nvPr/>
        </p:nvPicPr>
        <p:blipFill rotWithShape="1">
          <a:blip r:embed="rId3">
            <a:extLst>
              <a:ext uri="{28A0092B-C50C-407E-A947-70E740481C1C}">
                <a14:useLocalDpi xmlns:a14="http://schemas.microsoft.com/office/drawing/2010/main" val="0"/>
              </a:ext>
            </a:extLst>
          </a:blip>
          <a:srcRect r="53453" b="55139"/>
          <a:stretch/>
        </p:blipFill>
        <p:spPr>
          <a:xfrm>
            <a:off x="9600632" y="4698622"/>
            <a:ext cx="320654" cy="231569"/>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4A106A6A-FF60-3457-6B3C-DD93EE48D8A3}"/>
              </a:ext>
            </a:extLst>
          </p:cNvPr>
          <p:cNvPicPr>
            <a:picLocks noChangeAspect="1"/>
          </p:cNvPicPr>
          <p:nvPr/>
        </p:nvPicPr>
        <p:blipFill rotWithShape="1">
          <a:blip r:embed="rId3">
            <a:extLst>
              <a:ext uri="{28A0092B-C50C-407E-A947-70E740481C1C}">
                <a14:useLocalDpi xmlns:a14="http://schemas.microsoft.com/office/drawing/2010/main" val="0"/>
              </a:ext>
            </a:extLst>
          </a:blip>
          <a:srcRect r="53453" b="55139"/>
          <a:stretch/>
        </p:blipFill>
        <p:spPr>
          <a:xfrm>
            <a:off x="9083470" y="5582082"/>
            <a:ext cx="320654" cy="231569"/>
          </a:xfrm>
          <a:prstGeom prst="rect">
            <a:avLst/>
          </a:prstGeom>
        </p:spPr>
      </p:pic>
      <p:pic>
        <p:nvPicPr>
          <p:cNvPr id="11" name="Picture 10" descr="Text&#10;&#10;Description automatically generated">
            <a:extLst>
              <a:ext uri="{FF2B5EF4-FFF2-40B4-BE49-F238E27FC236}">
                <a16:creationId xmlns:a16="http://schemas.microsoft.com/office/drawing/2014/main" id="{784B9717-15B1-9DA7-E723-C9F17562A02F}"/>
              </a:ext>
            </a:extLst>
          </p:cNvPr>
          <p:cNvPicPr>
            <a:picLocks noChangeAspect="1"/>
          </p:cNvPicPr>
          <p:nvPr/>
        </p:nvPicPr>
        <p:blipFill rotWithShape="1">
          <a:blip r:embed="rId4">
            <a:extLst>
              <a:ext uri="{28A0092B-C50C-407E-A947-70E740481C1C}">
                <a14:useLocalDpi xmlns:a14="http://schemas.microsoft.com/office/drawing/2010/main" val="0"/>
              </a:ext>
            </a:extLst>
          </a:blip>
          <a:srcRect r="52709" b="53923"/>
          <a:stretch/>
        </p:blipFill>
        <p:spPr>
          <a:xfrm>
            <a:off x="5556759" y="3618019"/>
            <a:ext cx="320654" cy="233345"/>
          </a:xfrm>
          <a:prstGeom prst="rect">
            <a:avLst/>
          </a:prstGeom>
        </p:spPr>
      </p:pic>
      <p:pic>
        <p:nvPicPr>
          <p:cNvPr id="12" name="Picture 11" descr="Text&#10;&#10;Description automatically generated">
            <a:extLst>
              <a:ext uri="{FF2B5EF4-FFF2-40B4-BE49-F238E27FC236}">
                <a16:creationId xmlns:a16="http://schemas.microsoft.com/office/drawing/2014/main" id="{FBEB5C8B-639C-2D2F-22A0-4BA6FE1D0A00}"/>
              </a:ext>
            </a:extLst>
          </p:cNvPr>
          <p:cNvPicPr>
            <a:picLocks noChangeAspect="1"/>
          </p:cNvPicPr>
          <p:nvPr/>
        </p:nvPicPr>
        <p:blipFill rotWithShape="1">
          <a:blip r:embed="rId4">
            <a:extLst>
              <a:ext uri="{28A0092B-C50C-407E-A947-70E740481C1C}">
                <a14:useLocalDpi xmlns:a14="http://schemas.microsoft.com/office/drawing/2010/main" val="0"/>
              </a:ext>
            </a:extLst>
          </a:blip>
          <a:srcRect r="52709" b="53923"/>
          <a:stretch/>
        </p:blipFill>
        <p:spPr>
          <a:xfrm>
            <a:off x="8579133" y="2263729"/>
            <a:ext cx="320654" cy="233345"/>
          </a:xfrm>
          <a:prstGeom prst="rect">
            <a:avLst/>
          </a:prstGeom>
        </p:spPr>
      </p:pic>
      <p:pic>
        <p:nvPicPr>
          <p:cNvPr id="13" name="Picture 12" descr="Text&#10;&#10;Description automatically generated">
            <a:extLst>
              <a:ext uri="{FF2B5EF4-FFF2-40B4-BE49-F238E27FC236}">
                <a16:creationId xmlns:a16="http://schemas.microsoft.com/office/drawing/2014/main" id="{533E8760-537C-DD94-98AC-862360CBB557}"/>
              </a:ext>
            </a:extLst>
          </p:cNvPr>
          <p:cNvPicPr>
            <a:picLocks noChangeAspect="1"/>
          </p:cNvPicPr>
          <p:nvPr/>
        </p:nvPicPr>
        <p:blipFill rotWithShape="1">
          <a:blip r:embed="rId4">
            <a:extLst>
              <a:ext uri="{28A0092B-C50C-407E-A947-70E740481C1C}">
                <a14:useLocalDpi xmlns:a14="http://schemas.microsoft.com/office/drawing/2010/main" val="0"/>
              </a:ext>
            </a:extLst>
          </a:blip>
          <a:srcRect r="52709" b="53923"/>
          <a:stretch/>
        </p:blipFill>
        <p:spPr>
          <a:xfrm>
            <a:off x="9868289" y="1934559"/>
            <a:ext cx="320654" cy="233345"/>
          </a:xfrm>
          <a:prstGeom prst="rect">
            <a:avLst/>
          </a:prstGeom>
        </p:spPr>
      </p:pic>
      <p:pic>
        <p:nvPicPr>
          <p:cNvPr id="14" name="Picture 13" descr="Text&#10;&#10;Description automatically generated">
            <a:extLst>
              <a:ext uri="{FF2B5EF4-FFF2-40B4-BE49-F238E27FC236}">
                <a16:creationId xmlns:a16="http://schemas.microsoft.com/office/drawing/2014/main" id="{C546FE5E-6913-D3C6-93C1-3C186376A43C}"/>
              </a:ext>
            </a:extLst>
          </p:cNvPr>
          <p:cNvPicPr>
            <a:picLocks noChangeAspect="1"/>
          </p:cNvPicPr>
          <p:nvPr/>
        </p:nvPicPr>
        <p:blipFill rotWithShape="1">
          <a:blip r:embed="rId4">
            <a:extLst>
              <a:ext uri="{28A0092B-C50C-407E-A947-70E740481C1C}">
                <a14:useLocalDpi xmlns:a14="http://schemas.microsoft.com/office/drawing/2010/main" val="0"/>
              </a:ext>
            </a:extLst>
          </a:blip>
          <a:srcRect r="52709" b="53923"/>
          <a:stretch/>
        </p:blipFill>
        <p:spPr>
          <a:xfrm>
            <a:off x="4489960" y="3580461"/>
            <a:ext cx="320654" cy="233345"/>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5FAD8AC1-11EA-ED84-688E-B1FECB511396}"/>
              </a:ext>
            </a:extLst>
          </p:cNvPr>
          <p:cNvPicPr>
            <a:picLocks noChangeAspect="1"/>
          </p:cNvPicPr>
          <p:nvPr/>
        </p:nvPicPr>
        <p:blipFill rotWithShape="1">
          <a:blip r:embed="rId3">
            <a:extLst>
              <a:ext uri="{28A0092B-C50C-407E-A947-70E740481C1C}">
                <a14:useLocalDpi xmlns:a14="http://schemas.microsoft.com/office/drawing/2010/main" val="0"/>
              </a:ext>
            </a:extLst>
          </a:blip>
          <a:srcRect r="53453" b="55139"/>
          <a:stretch/>
        </p:blipFill>
        <p:spPr>
          <a:xfrm>
            <a:off x="3216473" y="3600930"/>
            <a:ext cx="320654" cy="231569"/>
          </a:xfrm>
          <a:prstGeom prst="rect">
            <a:avLst/>
          </a:prstGeom>
        </p:spPr>
      </p:pic>
      <p:pic>
        <p:nvPicPr>
          <p:cNvPr id="16" name="Picture 15" descr="A picture containing graphical user interface&#10;&#10;Description automatically generated">
            <a:extLst>
              <a:ext uri="{FF2B5EF4-FFF2-40B4-BE49-F238E27FC236}">
                <a16:creationId xmlns:a16="http://schemas.microsoft.com/office/drawing/2014/main" id="{0C91C795-AA10-6CD4-1940-5BDD0301345D}"/>
              </a:ext>
            </a:extLst>
          </p:cNvPr>
          <p:cNvPicPr>
            <a:picLocks noChangeAspect="1"/>
          </p:cNvPicPr>
          <p:nvPr/>
        </p:nvPicPr>
        <p:blipFill rotWithShape="1">
          <a:blip r:embed="rId3">
            <a:extLst>
              <a:ext uri="{28A0092B-C50C-407E-A947-70E740481C1C}">
                <a14:useLocalDpi xmlns:a14="http://schemas.microsoft.com/office/drawing/2010/main" val="0"/>
              </a:ext>
            </a:extLst>
          </a:blip>
          <a:srcRect r="53453" b="55139"/>
          <a:stretch/>
        </p:blipFill>
        <p:spPr>
          <a:xfrm>
            <a:off x="1780115" y="3112009"/>
            <a:ext cx="320654" cy="231569"/>
          </a:xfrm>
          <a:prstGeom prst="rect">
            <a:avLst/>
          </a:prstGeom>
        </p:spPr>
      </p:pic>
      <p:pic>
        <p:nvPicPr>
          <p:cNvPr id="17" name="Picture 16" descr="A picture containing graphical user interface&#10;&#10;Description automatically generated">
            <a:extLst>
              <a:ext uri="{FF2B5EF4-FFF2-40B4-BE49-F238E27FC236}">
                <a16:creationId xmlns:a16="http://schemas.microsoft.com/office/drawing/2014/main" id="{575F851B-D8D2-A051-532F-B201FE8D7C8F}"/>
              </a:ext>
            </a:extLst>
          </p:cNvPr>
          <p:cNvPicPr>
            <a:picLocks noChangeAspect="1"/>
          </p:cNvPicPr>
          <p:nvPr/>
        </p:nvPicPr>
        <p:blipFill rotWithShape="1">
          <a:blip r:embed="rId3">
            <a:extLst>
              <a:ext uri="{28A0092B-C50C-407E-A947-70E740481C1C}">
                <a14:useLocalDpi xmlns:a14="http://schemas.microsoft.com/office/drawing/2010/main" val="0"/>
              </a:ext>
            </a:extLst>
          </a:blip>
          <a:srcRect r="53453" b="55139"/>
          <a:stretch/>
        </p:blipFill>
        <p:spPr>
          <a:xfrm>
            <a:off x="1883795" y="1645078"/>
            <a:ext cx="320654" cy="231569"/>
          </a:xfrm>
          <a:prstGeom prst="rect">
            <a:avLst/>
          </a:prstGeom>
        </p:spPr>
      </p:pic>
      <p:pic>
        <p:nvPicPr>
          <p:cNvPr id="18" name="Picture 17" descr="A picture containing graphical user interface&#10;&#10;Description automatically generated">
            <a:extLst>
              <a:ext uri="{FF2B5EF4-FFF2-40B4-BE49-F238E27FC236}">
                <a16:creationId xmlns:a16="http://schemas.microsoft.com/office/drawing/2014/main" id="{C43E4963-3232-37BC-C383-67593BD81FF4}"/>
              </a:ext>
            </a:extLst>
          </p:cNvPr>
          <p:cNvPicPr>
            <a:picLocks noChangeAspect="1"/>
          </p:cNvPicPr>
          <p:nvPr/>
        </p:nvPicPr>
        <p:blipFill rotWithShape="1">
          <a:blip r:embed="rId3">
            <a:extLst>
              <a:ext uri="{28A0092B-C50C-407E-A947-70E740481C1C}">
                <a14:useLocalDpi xmlns:a14="http://schemas.microsoft.com/office/drawing/2010/main" val="0"/>
              </a:ext>
            </a:extLst>
          </a:blip>
          <a:srcRect r="53453" b="55139"/>
          <a:stretch/>
        </p:blipFill>
        <p:spPr>
          <a:xfrm>
            <a:off x="2755539" y="1830894"/>
            <a:ext cx="320654" cy="231569"/>
          </a:xfrm>
          <a:prstGeom prst="rect">
            <a:avLst/>
          </a:prstGeom>
        </p:spPr>
      </p:pic>
      <p:pic>
        <p:nvPicPr>
          <p:cNvPr id="19" name="Picture 18" descr="A picture containing graphical user interface&#10;&#10;Description automatically generated">
            <a:extLst>
              <a:ext uri="{FF2B5EF4-FFF2-40B4-BE49-F238E27FC236}">
                <a16:creationId xmlns:a16="http://schemas.microsoft.com/office/drawing/2014/main" id="{265422F2-063D-F604-C08A-B8510BAD714D}"/>
              </a:ext>
            </a:extLst>
          </p:cNvPr>
          <p:cNvPicPr>
            <a:picLocks noChangeAspect="1"/>
          </p:cNvPicPr>
          <p:nvPr/>
        </p:nvPicPr>
        <p:blipFill rotWithShape="1">
          <a:blip r:embed="rId3">
            <a:extLst>
              <a:ext uri="{28A0092B-C50C-407E-A947-70E740481C1C}">
                <a14:useLocalDpi xmlns:a14="http://schemas.microsoft.com/office/drawing/2010/main" val="0"/>
              </a:ext>
            </a:extLst>
          </a:blip>
          <a:srcRect r="53453" b="55139"/>
          <a:stretch/>
        </p:blipFill>
        <p:spPr>
          <a:xfrm>
            <a:off x="4098352" y="1459098"/>
            <a:ext cx="320654" cy="231569"/>
          </a:xfrm>
          <a:prstGeom prst="rect">
            <a:avLst/>
          </a:prstGeom>
        </p:spPr>
      </p:pic>
      <p:pic>
        <p:nvPicPr>
          <p:cNvPr id="20" name="Picture 19" descr="A picture containing graphical user interface&#10;&#10;Description automatically generated">
            <a:extLst>
              <a:ext uri="{FF2B5EF4-FFF2-40B4-BE49-F238E27FC236}">
                <a16:creationId xmlns:a16="http://schemas.microsoft.com/office/drawing/2014/main" id="{EA4CE43A-641B-90D8-82F0-7C9B60EF0B22}"/>
              </a:ext>
            </a:extLst>
          </p:cNvPr>
          <p:cNvPicPr>
            <a:picLocks noChangeAspect="1"/>
          </p:cNvPicPr>
          <p:nvPr/>
        </p:nvPicPr>
        <p:blipFill rotWithShape="1">
          <a:blip r:embed="rId3">
            <a:extLst>
              <a:ext uri="{28A0092B-C50C-407E-A947-70E740481C1C}">
                <a14:useLocalDpi xmlns:a14="http://schemas.microsoft.com/office/drawing/2010/main" val="0"/>
              </a:ext>
            </a:extLst>
          </a:blip>
          <a:srcRect r="53453" b="55139"/>
          <a:stretch/>
        </p:blipFill>
        <p:spPr>
          <a:xfrm>
            <a:off x="4698165" y="2179384"/>
            <a:ext cx="320654" cy="231569"/>
          </a:xfrm>
          <a:prstGeom prst="rect">
            <a:avLst/>
          </a:prstGeom>
        </p:spPr>
      </p:pic>
      <p:pic>
        <p:nvPicPr>
          <p:cNvPr id="23" name="Picture 22" descr="A picture containing graphical user interface&#10;&#10;Description automatically generated">
            <a:extLst>
              <a:ext uri="{FF2B5EF4-FFF2-40B4-BE49-F238E27FC236}">
                <a16:creationId xmlns:a16="http://schemas.microsoft.com/office/drawing/2014/main" id="{27EC0F21-2F3C-41C1-51E2-099261F913AB}"/>
              </a:ext>
            </a:extLst>
          </p:cNvPr>
          <p:cNvPicPr>
            <a:picLocks noChangeAspect="1"/>
          </p:cNvPicPr>
          <p:nvPr/>
        </p:nvPicPr>
        <p:blipFill rotWithShape="1">
          <a:blip r:embed="rId3">
            <a:extLst>
              <a:ext uri="{28A0092B-C50C-407E-A947-70E740481C1C}">
                <a14:useLocalDpi xmlns:a14="http://schemas.microsoft.com/office/drawing/2010/main" val="0"/>
              </a:ext>
            </a:extLst>
          </a:blip>
          <a:srcRect r="53453" b="55139"/>
          <a:stretch/>
        </p:blipFill>
        <p:spPr>
          <a:xfrm>
            <a:off x="5504408" y="1483101"/>
            <a:ext cx="320654" cy="231569"/>
          </a:xfrm>
          <a:prstGeom prst="rect">
            <a:avLst/>
          </a:prstGeom>
        </p:spPr>
      </p:pic>
      <p:pic>
        <p:nvPicPr>
          <p:cNvPr id="25" name="Picture 24" descr="A picture containing graphical user interface&#10;&#10;Description automatically generated">
            <a:extLst>
              <a:ext uri="{FF2B5EF4-FFF2-40B4-BE49-F238E27FC236}">
                <a16:creationId xmlns:a16="http://schemas.microsoft.com/office/drawing/2014/main" id="{0914EA69-C205-4BE6-D1EA-8346906ECB08}"/>
              </a:ext>
            </a:extLst>
          </p:cNvPr>
          <p:cNvPicPr>
            <a:picLocks noChangeAspect="1"/>
          </p:cNvPicPr>
          <p:nvPr/>
        </p:nvPicPr>
        <p:blipFill rotWithShape="1">
          <a:blip r:embed="rId3">
            <a:extLst>
              <a:ext uri="{28A0092B-C50C-407E-A947-70E740481C1C}">
                <a14:useLocalDpi xmlns:a14="http://schemas.microsoft.com/office/drawing/2010/main" val="0"/>
              </a:ext>
            </a:extLst>
          </a:blip>
          <a:srcRect r="53453" b="55139"/>
          <a:stretch/>
        </p:blipFill>
        <p:spPr>
          <a:xfrm>
            <a:off x="6181646" y="1804031"/>
            <a:ext cx="320654" cy="231569"/>
          </a:xfrm>
          <a:prstGeom prst="rect">
            <a:avLst/>
          </a:prstGeom>
        </p:spPr>
      </p:pic>
      <p:pic>
        <p:nvPicPr>
          <p:cNvPr id="29" name="Picture 28" descr="A picture containing graphical user interface&#10;&#10;Description automatically generated">
            <a:extLst>
              <a:ext uri="{FF2B5EF4-FFF2-40B4-BE49-F238E27FC236}">
                <a16:creationId xmlns:a16="http://schemas.microsoft.com/office/drawing/2014/main" id="{6F08D93C-90D9-A289-4ACF-945D29F2A409}"/>
              </a:ext>
            </a:extLst>
          </p:cNvPr>
          <p:cNvPicPr>
            <a:picLocks noChangeAspect="1"/>
          </p:cNvPicPr>
          <p:nvPr/>
        </p:nvPicPr>
        <p:blipFill rotWithShape="1">
          <a:blip r:embed="rId3">
            <a:extLst>
              <a:ext uri="{28A0092B-C50C-407E-A947-70E740481C1C}">
                <a14:useLocalDpi xmlns:a14="http://schemas.microsoft.com/office/drawing/2010/main" val="0"/>
              </a:ext>
            </a:extLst>
          </a:blip>
          <a:srcRect r="53453" b="55139"/>
          <a:stretch/>
        </p:blipFill>
        <p:spPr>
          <a:xfrm>
            <a:off x="6498004" y="1583586"/>
            <a:ext cx="320654" cy="231569"/>
          </a:xfrm>
          <a:prstGeom prst="rect">
            <a:avLst/>
          </a:prstGeom>
        </p:spPr>
      </p:pic>
      <p:pic>
        <p:nvPicPr>
          <p:cNvPr id="31" name="Picture 30" descr="A picture containing graphical user interface&#10;&#10;Description automatically generated">
            <a:extLst>
              <a:ext uri="{FF2B5EF4-FFF2-40B4-BE49-F238E27FC236}">
                <a16:creationId xmlns:a16="http://schemas.microsoft.com/office/drawing/2014/main" id="{DB8E0EF0-83FC-A57A-281C-A2CBF6ACBF8C}"/>
              </a:ext>
            </a:extLst>
          </p:cNvPr>
          <p:cNvPicPr>
            <a:picLocks noChangeAspect="1"/>
          </p:cNvPicPr>
          <p:nvPr/>
        </p:nvPicPr>
        <p:blipFill rotWithShape="1">
          <a:blip r:embed="rId3">
            <a:extLst>
              <a:ext uri="{28A0092B-C50C-407E-A947-70E740481C1C}">
                <a14:useLocalDpi xmlns:a14="http://schemas.microsoft.com/office/drawing/2010/main" val="0"/>
              </a:ext>
            </a:extLst>
          </a:blip>
          <a:srcRect r="53453" b="55139"/>
          <a:stretch/>
        </p:blipFill>
        <p:spPr>
          <a:xfrm>
            <a:off x="6819006" y="1587444"/>
            <a:ext cx="320654" cy="231569"/>
          </a:xfrm>
          <a:prstGeom prst="rect">
            <a:avLst/>
          </a:prstGeom>
        </p:spPr>
      </p:pic>
      <p:pic>
        <p:nvPicPr>
          <p:cNvPr id="32" name="Picture 31" descr="A picture containing graphical user interface&#10;&#10;Description automatically generated">
            <a:extLst>
              <a:ext uri="{FF2B5EF4-FFF2-40B4-BE49-F238E27FC236}">
                <a16:creationId xmlns:a16="http://schemas.microsoft.com/office/drawing/2014/main" id="{3199AD4E-C5AC-66D8-6936-A1E12B3C67FC}"/>
              </a:ext>
            </a:extLst>
          </p:cNvPr>
          <p:cNvPicPr>
            <a:picLocks noChangeAspect="1"/>
          </p:cNvPicPr>
          <p:nvPr/>
        </p:nvPicPr>
        <p:blipFill rotWithShape="1">
          <a:blip r:embed="rId3">
            <a:extLst>
              <a:ext uri="{28A0092B-C50C-407E-A947-70E740481C1C}">
                <a14:useLocalDpi xmlns:a14="http://schemas.microsoft.com/office/drawing/2010/main" val="0"/>
              </a:ext>
            </a:extLst>
          </a:blip>
          <a:srcRect r="53453" b="55139"/>
          <a:stretch/>
        </p:blipFill>
        <p:spPr>
          <a:xfrm>
            <a:off x="6259637" y="1346121"/>
            <a:ext cx="320654" cy="231569"/>
          </a:xfrm>
          <a:prstGeom prst="rect">
            <a:avLst/>
          </a:prstGeom>
        </p:spPr>
      </p:pic>
      <p:pic>
        <p:nvPicPr>
          <p:cNvPr id="33" name="Picture 32" descr="Text&#10;&#10;Description automatically generated">
            <a:extLst>
              <a:ext uri="{FF2B5EF4-FFF2-40B4-BE49-F238E27FC236}">
                <a16:creationId xmlns:a16="http://schemas.microsoft.com/office/drawing/2014/main" id="{EEFAE6BD-31F9-FD34-E590-E03EDEB100FA}"/>
              </a:ext>
            </a:extLst>
          </p:cNvPr>
          <p:cNvPicPr>
            <a:picLocks noChangeAspect="1"/>
          </p:cNvPicPr>
          <p:nvPr/>
        </p:nvPicPr>
        <p:blipFill rotWithShape="1">
          <a:blip r:embed="rId4">
            <a:extLst>
              <a:ext uri="{28A0092B-C50C-407E-A947-70E740481C1C}">
                <a14:useLocalDpi xmlns:a14="http://schemas.microsoft.com/office/drawing/2010/main" val="0"/>
              </a:ext>
            </a:extLst>
          </a:blip>
          <a:srcRect r="52709" b="53923"/>
          <a:stretch/>
        </p:blipFill>
        <p:spPr>
          <a:xfrm>
            <a:off x="5841316" y="1578921"/>
            <a:ext cx="320654" cy="233345"/>
          </a:xfrm>
          <a:prstGeom prst="rect">
            <a:avLst/>
          </a:prstGeom>
        </p:spPr>
      </p:pic>
      <p:pic>
        <p:nvPicPr>
          <p:cNvPr id="34" name="Picture 33" descr="Text&#10;&#10;Description automatically generated">
            <a:extLst>
              <a:ext uri="{FF2B5EF4-FFF2-40B4-BE49-F238E27FC236}">
                <a16:creationId xmlns:a16="http://schemas.microsoft.com/office/drawing/2014/main" id="{B417FD82-C3FD-146C-7F88-4135D0F3134B}"/>
              </a:ext>
            </a:extLst>
          </p:cNvPr>
          <p:cNvPicPr>
            <a:picLocks noChangeAspect="1"/>
          </p:cNvPicPr>
          <p:nvPr/>
        </p:nvPicPr>
        <p:blipFill rotWithShape="1">
          <a:blip r:embed="rId4">
            <a:extLst>
              <a:ext uri="{28A0092B-C50C-407E-A947-70E740481C1C}">
                <a14:useLocalDpi xmlns:a14="http://schemas.microsoft.com/office/drawing/2010/main" val="0"/>
              </a:ext>
            </a:extLst>
          </a:blip>
          <a:srcRect r="52709" b="53923"/>
          <a:stretch/>
        </p:blipFill>
        <p:spPr>
          <a:xfrm>
            <a:off x="6181646" y="1579576"/>
            <a:ext cx="320654" cy="233345"/>
          </a:xfrm>
          <a:prstGeom prst="rect">
            <a:avLst/>
          </a:prstGeom>
        </p:spPr>
      </p:pic>
      <p:pic>
        <p:nvPicPr>
          <p:cNvPr id="35" name="Picture 34" descr="A picture containing graphical user interface&#10;&#10;Description automatically generated">
            <a:extLst>
              <a:ext uri="{FF2B5EF4-FFF2-40B4-BE49-F238E27FC236}">
                <a16:creationId xmlns:a16="http://schemas.microsoft.com/office/drawing/2014/main" id="{601E7D9B-D01B-3FFF-BEEA-CAD3A2C0C855}"/>
              </a:ext>
            </a:extLst>
          </p:cNvPr>
          <p:cNvPicPr>
            <a:picLocks noChangeAspect="1"/>
          </p:cNvPicPr>
          <p:nvPr/>
        </p:nvPicPr>
        <p:blipFill rotWithShape="1">
          <a:blip r:embed="rId3">
            <a:extLst>
              <a:ext uri="{28A0092B-C50C-407E-A947-70E740481C1C}">
                <a14:useLocalDpi xmlns:a14="http://schemas.microsoft.com/office/drawing/2010/main" val="0"/>
              </a:ext>
            </a:extLst>
          </a:blip>
          <a:srcRect r="53453" b="55139"/>
          <a:stretch/>
        </p:blipFill>
        <p:spPr>
          <a:xfrm>
            <a:off x="1459461" y="2048166"/>
            <a:ext cx="320654" cy="231569"/>
          </a:xfrm>
          <a:prstGeom prst="rect">
            <a:avLst/>
          </a:prstGeom>
        </p:spPr>
      </p:pic>
      <p:pic>
        <p:nvPicPr>
          <p:cNvPr id="36" name="Picture 35" descr="Text&#10;&#10;Description automatically generated">
            <a:extLst>
              <a:ext uri="{FF2B5EF4-FFF2-40B4-BE49-F238E27FC236}">
                <a16:creationId xmlns:a16="http://schemas.microsoft.com/office/drawing/2014/main" id="{F8011D6D-5EF7-C980-A1B4-B6A3FC9556C4}"/>
              </a:ext>
            </a:extLst>
          </p:cNvPr>
          <p:cNvPicPr>
            <a:picLocks noChangeAspect="1"/>
          </p:cNvPicPr>
          <p:nvPr/>
        </p:nvPicPr>
        <p:blipFill rotWithShape="1">
          <a:blip r:embed="rId4">
            <a:extLst>
              <a:ext uri="{28A0092B-C50C-407E-A947-70E740481C1C}">
                <a14:useLocalDpi xmlns:a14="http://schemas.microsoft.com/office/drawing/2010/main" val="0"/>
              </a:ext>
            </a:extLst>
          </a:blip>
          <a:srcRect r="52709" b="53923"/>
          <a:stretch/>
        </p:blipFill>
        <p:spPr>
          <a:xfrm>
            <a:off x="46472" y="3153746"/>
            <a:ext cx="320654" cy="233345"/>
          </a:xfrm>
          <a:prstGeom prst="rect">
            <a:avLst/>
          </a:prstGeom>
        </p:spPr>
      </p:pic>
      <p:pic>
        <p:nvPicPr>
          <p:cNvPr id="38" name="Picture 37" descr="Text&#10;&#10;Description automatically generated">
            <a:extLst>
              <a:ext uri="{FF2B5EF4-FFF2-40B4-BE49-F238E27FC236}">
                <a16:creationId xmlns:a16="http://schemas.microsoft.com/office/drawing/2014/main" id="{61E7CD3A-249C-ED1E-C33C-2C84F4C218BE}"/>
              </a:ext>
            </a:extLst>
          </p:cNvPr>
          <p:cNvPicPr>
            <a:picLocks noChangeAspect="1"/>
          </p:cNvPicPr>
          <p:nvPr/>
        </p:nvPicPr>
        <p:blipFill rotWithShape="1">
          <a:blip r:embed="rId4">
            <a:extLst>
              <a:ext uri="{28A0092B-C50C-407E-A947-70E740481C1C}">
                <a14:useLocalDpi xmlns:a14="http://schemas.microsoft.com/office/drawing/2010/main" val="0"/>
              </a:ext>
            </a:extLst>
          </a:blip>
          <a:srcRect r="52709" b="53923"/>
          <a:stretch/>
        </p:blipFill>
        <p:spPr>
          <a:xfrm>
            <a:off x="1857292" y="1301756"/>
            <a:ext cx="320654" cy="233345"/>
          </a:xfrm>
          <a:prstGeom prst="rect">
            <a:avLst/>
          </a:prstGeom>
        </p:spPr>
      </p:pic>
      <p:pic>
        <p:nvPicPr>
          <p:cNvPr id="39" name="Picture 38" descr="Text&#10;&#10;Description automatically generated">
            <a:extLst>
              <a:ext uri="{FF2B5EF4-FFF2-40B4-BE49-F238E27FC236}">
                <a16:creationId xmlns:a16="http://schemas.microsoft.com/office/drawing/2014/main" id="{342B9424-B4BF-B244-2914-F051A0B45AF1}"/>
              </a:ext>
            </a:extLst>
          </p:cNvPr>
          <p:cNvPicPr>
            <a:picLocks noChangeAspect="1"/>
          </p:cNvPicPr>
          <p:nvPr/>
        </p:nvPicPr>
        <p:blipFill rotWithShape="1">
          <a:blip r:embed="rId4">
            <a:extLst>
              <a:ext uri="{28A0092B-C50C-407E-A947-70E740481C1C}">
                <a14:useLocalDpi xmlns:a14="http://schemas.microsoft.com/office/drawing/2010/main" val="0"/>
              </a:ext>
            </a:extLst>
          </a:blip>
          <a:srcRect r="52709" b="53923"/>
          <a:stretch/>
        </p:blipFill>
        <p:spPr>
          <a:xfrm>
            <a:off x="1392976" y="1829118"/>
            <a:ext cx="320654" cy="233345"/>
          </a:xfrm>
          <a:prstGeom prst="rect">
            <a:avLst/>
          </a:prstGeom>
        </p:spPr>
      </p:pic>
      <p:pic>
        <p:nvPicPr>
          <p:cNvPr id="42" name="Picture 41" descr="Text&#10;&#10;Description automatically generated">
            <a:extLst>
              <a:ext uri="{FF2B5EF4-FFF2-40B4-BE49-F238E27FC236}">
                <a16:creationId xmlns:a16="http://schemas.microsoft.com/office/drawing/2014/main" id="{B7B10A04-91D5-0871-7BDE-F51692F63521}"/>
              </a:ext>
            </a:extLst>
          </p:cNvPr>
          <p:cNvPicPr>
            <a:picLocks noChangeAspect="1"/>
          </p:cNvPicPr>
          <p:nvPr/>
        </p:nvPicPr>
        <p:blipFill rotWithShape="1">
          <a:blip r:embed="rId4">
            <a:extLst>
              <a:ext uri="{28A0092B-C50C-407E-A947-70E740481C1C}">
                <a14:useLocalDpi xmlns:a14="http://schemas.microsoft.com/office/drawing/2010/main" val="0"/>
              </a:ext>
            </a:extLst>
          </a:blip>
          <a:srcRect r="52709" b="53923"/>
          <a:stretch/>
        </p:blipFill>
        <p:spPr>
          <a:xfrm>
            <a:off x="6511059" y="2191803"/>
            <a:ext cx="320654" cy="233345"/>
          </a:xfrm>
          <a:prstGeom prst="rect">
            <a:avLst/>
          </a:prstGeom>
        </p:spPr>
      </p:pic>
      <p:pic>
        <p:nvPicPr>
          <p:cNvPr id="43" name="Picture 42" descr="Text&#10;&#10;Description automatically generated">
            <a:extLst>
              <a:ext uri="{FF2B5EF4-FFF2-40B4-BE49-F238E27FC236}">
                <a16:creationId xmlns:a16="http://schemas.microsoft.com/office/drawing/2014/main" id="{B359C769-42B0-2C7E-36FD-6EADB20B84D2}"/>
              </a:ext>
            </a:extLst>
          </p:cNvPr>
          <p:cNvPicPr>
            <a:picLocks noChangeAspect="1"/>
          </p:cNvPicPr>
          <p:nvPr/>
        </p:nvPicPr>
        <p:blipFill rotWithShape="1">
          <a:blip r:embed="rId4">
            <a:extLst>
              <a:ext uri="{28A0092B-C50C-407E-A947-70E740481C1C}">
                <a14:useLocalDpi xmlns:a14="http://schemas.microsoft.com/office/drawing/2010/main" val="0"/>
              </a:ext>
            </a:extLst>
          </a:blip>
          <a:srcRect r="52709" b="53923"/>
          <a:stretch/>
        </p:blipFill>
        <p:spPr>
          <a:xfrm>
            <a:off x="391041" y="1795187"/>
            <a:ext cx="320654" cy="233345"/>
          </a:xfrm>
          <a:prstGeom prst="rect">
            <a:avLst/>
          </a:prstGeom>
        </p:spPr>
      </p:pic>
      <p:sp>
        <p:nvSpPr>
          <p:cNvPr id="54" name="TextBox 53">
            <a:extLst>
              <a:ext uri="{FF2B5EF4-FFF2-40B4-BE49-F238E27FC236}">
                <a16:creationId xmlns:a16="http://schemas.microsoft.com/office/drawing/2014/main" id="{88E99DC1-2C30-38D0-F574-1214A576AF08}"/>
              </a:ext>
            </a:extLst>
          </p:cNvPr>
          <p:cNvSpPr txBox="1"/>
          <p:nvPr/>
        </p:nvSpPr>
        <p:spPr>
          <a:xfrm>
            <a:off x="3556642" y="2398055"/>
            <a:ext cx="52500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PUERTO RICO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venir Next LT Pro Light" panose="020B0604020202020204" pitchFamily="34" charset="0"/>
              <a:ea typeface="+mn-ea"/>
              <a:cs typeface="+mn-cs"/>
            </a:endParaRPr>
          </a:p>
        </p:txBody>
      </p:sp>
      <p:sp>
        <p:nvSpPr>
          <p:cNvPr id="74" name="TextBox 73">
            <a:extLst>
              <a:ext uri="{FF2B5EF4-FFF2-40B4-BE49-F238E27FC236}">
                <a16:creationId xmlns:a16="http://schemas.microsoft.com/office/drawing/2014/main" id="{5E38B161-D99C-2DC4-0717-70E4D0B26BF7}"/>
              </a:ext>
            </a:extLst>
          </p:cNvPr>
          <p:cNvSpPr txBox="1"/>
          <p:nvPr/>
        </p:nvSpPr>
        <p:spPr>
          <a:xfrm>
            <a:off x="9679447" y="6242225"/>
            <a:ext cx="52500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USVI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venir Next LT Pro Light" panose="020B0604020202020204" pitchFamily="34" charset="0"/>
              <a:ea typeface="+mn-ea"/>
              <a:cs typeface="+mn-cs"/>
            </a:endParaRPr>
          </a:p>
        </p:txBody>
      </p:sp>
    </p:spTree>
    <p:extLst>
      <p:ext uri="{BB962C8B-B14F-4D97-AF65-F5344CB8AC3E}">
        <p14:creationId xmlns:p14="http://schemas.microsoft.com/office/powerpoint/2010/main" val="3259490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895A43-52D4-2218-76F1-779546A05FB3}"/>
              </a:ext>
            </a:extLst>
          </p:cNvPr>
          <p:cNvSpPr txBox="1"/>
          <p:nvPr/>
        </p:nvSpPr>
        <p:spPr>
          <a:xfrm>
            <a:off x="993532" y="259405"/>
            <a:ext cx="102202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POTENTIAL INDUSTRY OPPORTUNITIES</a:t>
            </a:r>
            <a:endParaRPr kumimoji="0" lang="en-US" sz="105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40" name="Star: 5 Points 39">
            <a:extLst>
              <a:ext uri="{FF2B5EF4-FFF2-40B4-BE49-F238E27FC236}">
                <a16:creationId xmlns:a16="http://schemas.microsoft.com/office/drawing/2014/main" id="{2E7B7B70-4C5A-8354-5BC1-1E7871E4D581}"/>
              </a:ext>
            </a:extLst>
          </p:cNvPr>
          <p:cNvSpPr/>
          <p:nvPr/>
        </p:nvSpPr>
        <p:spPr>
          <a:xfrm>
            <a:off x="7335520" y="1346121"/>
            <a:ext cx="224526" cy="193119"/>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1A928D08-EFC8-F19C-2EDF-2B29F23E286A}"/>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680112" y="1314866"/>
            <a:ext cx="12192000" cy="2988425"/>
          </a:xfrm>
          <a:prstGeom prst="rect">
            <a:avLst/>
          </a:prstGeom>
        </p:spPr>
      </p:pic>
      <p:pic>
        <p:nvPicPr>
          <p:cNvPr id="9" name="Picture 8" descr="Map&#10;&#10;Description automatically generated">
            <a:extLst>
              <a:ext uri="{FF2B5EF4-FFF2-40B4-BE49-F238E27FC236}">
                <a16:creationId xmlns:a16="http://schemas.microsoft.com/office/drawing/2014/main" id="{33B5978D-3E49-FE4E-BC6E-B4897383B47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8395218" y="4265995"/>
            <a:ext cx="3539505" cy="1769753"/>
          </a:xfrm>
          <a:prstGeom prst="rect">
            <a:avLst/>
          </a:prstGeom>
        </p:spPr>
      </p:pic>
      <p:sp>
        <p:nvSpPr>
          <p:cNvPr id="6" name="Rectangle: Rounded Corners 5">
            <a:extLst>
              <a:ext uri="{FF2B5EF4-FFF2-40B4-BE49-F238E27FC236}">
                <a16:creationId xmlns:a16="http://schemas.microsoft.com/office/drawing/2014/main" id="{62A3A38F-163C-D107-B165-63C173661465}"/>
              </a:ext>
            </a:extLst>
          </p:cNvPr>
          <p:cNvSpPr/>
          <p:nvPr/>
        </p:nvSpPr>
        <p:spPr>
          <a:xfrm>
            <a:off x="8155683" y="3870664"/>
            <a:ext cx="3986777" cy="2876794"/>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FE1450C0-44AF-06F6-4CA8-1AD4F4211D14}"/>
              </a:ext>
            </a:extLst>
          </p:cNvPr>
          <p:cNvPicPr>
            <a:picLocks noChangeAspect="1"/>
          </p:cNvPicPr>
          <p:nvPr/>
        </p:nvPicPr>
        <p:blipFill rotWithShape="1">
          <a:blip r:embed="rId7">
            <a:extLst>
              <a:ext uri="{28A0092B-C50C-407E-A947-70E740481C1C}">
                <a14:useLocalDpi xmlns:a14="http://schemas.microsoft.com/office/drawing/2010/main" val="0"/>
              </a:ext>
            </a:extLst>
          </a:blip>
          <a:srcRect r="53453" b="55139"/>
          <a:stretch/>
        </p:blipFill>
        <p:spPr>
          <a:xfrm>
            <a:off x="9200770" y="4543361"/>
            <a:ext cx="320654" cy="231569"/>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3158C97C-167F-F89E-378F-51AFEDA810E0}"/>
              </a:ext>
            </a:extLst>
          </p:cNvPr>
          <p:cNvPicPr>
            <a:picLocks noChangeAspect="1"/>
          </p:cNvPicPr>
          <p:nvPr/>
        </p:nvPicPr>
        <p:blipFill rotWithShape="1">
          <a:blip r:embed="rId7">
            <a:extLst>
              <a:ext uri="{28A0092B-C50C-407E-A947-70E740481C1C}">
                <a14:useLocalDpi xmlns:a14="http://schemas.microsoft.com/office/drawing/2010/main" val="0"/>
              </a:ext>
            </a:extLst>
          </a:blip>
          <a:srcRect r="53453" b="55139"/>
          <a:stretch/>
        </p:blipFill>
        <p:spPr>
          <a:xfrm>
            <a:off x="9600632" y="4698622"/>
            <a:ext cx="320654" cy="231569"/>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4A106A6A-FF60-3457-6B3C-DD93EE48D8A3}"/>
              </a:ext>
            </a:extLst>
          </p:cNvPr>
          <p:cNvPicPr>
            <a:picLocks noChangeAspect="1"/>
          </p:cNvPicPr>
          <p:nvPr/>
        </p:nvPicPr>
        <p:blipFill rotWithShape="1">
          <a:blip r:embed="rId7">
            <a:extLst>
              <a:ext uri="{28A0092B-C50C-407E-A947-70E740481C1C}">
                <a14:useLocalDpi xmlns:a14="http://schemas.microsoft.com/office/drawing/2010/main" val="0"/>
              </a:ext>
            </a:extLst>
          </a:blip>
          <a:srcRect r="53453" b="55139"/>
          <a:stretch/>
        </p:blipFill>
        <p:spPr>
          <a:xfrm>
            <a:off x="9083470" y="5582082"/>
            <a:ext cx="320654" cy="231569"/>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5FAD8AC1-11EA-ED84-688E-B1FECB511396}"/>
              </a:ext>
            </a:extLst>
          </p:cNvPr>
          <p:cNvPicPr>
            <a:picLocks noChangeAspect="1"/>
          </p:cNvPicPr>
          <p:nvPr/>
        </p:nvPicPr>
        <p:blipFill rotWithShape="1">
          <a:blip r:embed="rId7">
            <a:extLst>
              <a:ext uri="{28A0092B-C50C-407E-A947-70E740481C1C}">
                <a14:useLocalDpi xmlns:a14="http://schemas.microsoft.com/office/drawing/2010/main" val="0"/>
              </a:ext>
            </a:extLst>
          </a:blip>
          <a:srcRect r="53453" b="55139"/>
          <a:stretch/>
        </p:blipFill>
        <p:spPr>
          <a:xfrm>
            <a:off x="3216473" y="3600930"/>
            <a:ext cx="320654" cy="231569"/>
          </a:xfrm>
          <a:prstGeom prst="rect">
            <a:avLst/>
          </a:prstGeom>
        </p:spPr>
      </p:pic>
      <p:pic>
        <p:nvPicPr>
          <p:cNvPr id="16" name="Picture 15" descr="A picture containing graphical user interface&#10;&#10;Description automatically generated">
            <a:extLst>
              <a:ext uri="{FF2B5EF4-FFF2-40B4-BE49-F238E27FC236}">
                <a16:creationId xmlns:a16="http://schemas.microsoft.com/office/drawing/2014/main" id="{0C91C795-AA10-6CD4-1940-5BDD0301345D}"/>
              </a:ext>
            </a:extLst>
          </p:cNvPr>
          <p:cNvPicPr>
            <a:picLocks noChangeAspect="1"/>
          </p:cNvPicPr>
          <p:nvPr/>
        </p:nvPicPr>
        <p:blipFill rotWithShape="1">
          <a:blip r:embed="rId7">
            <a:extLst>
              <a:ext uri="{28A0092B-C50C-407E-A947-70E740481C1C}">
                <a14:useLocalDpi xmlns:a14="http://schemas.microsoft.com/office/drawing/2010/main" val="0"/>
              </a:ext>
            </a:extLst>
          </a:blip>
          <a:srcRect r="53453" b="55139"/>
          <a:stretch/>
        </p:blipFill>
        <p:spPr>
          <a:xfrm>
            <a:off x="1780115" y="3112009"/>
            <a:ext cx="320654" cy="231569"/>
          </a:xfrm>
          <a:prstGeom prst="rect">
            <a:avLst/>
          </a:prstGeom>
        </p:spPr>
      </p:pic>
      <p:pic>
        <p:nvPicPr>
          <p:cNvPr id="17" name="Picture 16" descr="A picture containing graphical user interface&#10;&#10;Description automatically generated">
            <a:extLst>
              <a:ext uri="{FF2B5EF4-FFF2-40B4-BE49-F238E27FC236}">
                <a16:creationId xmlns:a16="http://schemas.microsoft.com/office/drawing/2014/main" id="{575F851B-D8D2-A051-532F-B201FE8D7C8F}"/>
              </a:ext>
            </a:extLst>
          </p:cNvPr>
          <p:cNvPicPr>
            <a:picLocks noChangeAspect="1"/>
          </p:cNvPicPr>
          <p:nvPr/>
        </p:nvPicPr>
        <p:blipFill rotWithShape="1">
          <a:blip r:embed="rId7">
            <a:extLst>
              <a:ext uri="{28A0092B-C50C-407E-A947-70E740481C1C}">
                <a14:useLocalDpi xmlns:a14="http://schemas.microsoft.com/office/drawing/2010/main" val="0"/>
              </a:ext>
            </a:extLst>
          </a:blip>
          <a:srcRect r="53453" b="55139"/>
          <a:stretch/>
        </p:blipFill>
        <p:spPr>
          <a:xfrm>
            <a:off x="1883795" y="1645078"/>
            <a:ext cx="320654" cy="231569"/>
          </a:xfrm>
          <a:prstGeom prst="rect">
            <a:avLst/>
          </a:prstGeom>
        </p:spPr>
      </p:pic>
      <p:pic>
        <p:nvPicPr>
          <p:cNvPr id="18" name="Picture 17" descr="A picture containing graphical user interface&#10;&#10;Description automatically generated">
            <a:extLst>
              <a:ext uri="{FF2B5EF4-FFF2-40B4-BE49-F238E27FC236}">
                <a16:creationId xmlns:a16="http://schemas.microsoft.com/office/drawing/2014/main" id="{C43E4963-3232-37BC-C383-67593BD81FF4}"/>
              </a:ext>
            </a:extLst>
          </p:cNvPr>
          <p:cNvPicPr>
            <a:picLocks noChangeAspect="1"/>
          </p:cNvPicPr>
          <p:nvPr/>
        </p:nvPicPr>
        <p:blipFill rotWithShape="1">
          <a:blip r:embed="rId7">
            <a:extLst>
              <a:ext uri="{28A0092B-C50C-407E-A947-70E740481C1C}">
                <a14:useLocalDpi xmlns:a14="http://schemas.microsoft.com/office/drawing/2010/main" val="0"/>
              </a:ext>
            </a:extLst>
          </a:blip>
          <a:srcRect r="53453" b="55139"/>
          <a:stretch/>
        </p:blipFill>
        <p:spPr>
          <a:xfrm>
            <a:off x="2755539" y="1830894"/>
            <a:ext cx="320654" cy="231569"/>
          </a:xfrm>
          <a:prstGeom prst="rect">
            <a:avLst/>
          </a:prstGeom>
        </p:spPr>
      </p:pic>
      <p:pic>
        <p:nvPicPr>
          <p:cNvPr id="19" name="Picture 18" descr="A picture containing graphical user interface&#10;&#10;Description automatically generated">
            <a:extLst>
              <a:ext uri="{FF2B5EF4-FFF2-40B4-BE49-F238E27FC236}">
                <a16:creationId xmlns:a16="http://schemas.microsoft.com/office/drawing/2014/main" id="{265422F2-063D-F604-C08A-B8510BAD714D}"/>
              </a:ext>
            </a:extLst>
          </p:cNvPr>
          <p:cNvPicPr>
            <a:picLocks noChangeAspect="1"/>
          </p:cNvPicPr>
          <p:nvPr/>
        </p:nvPicPr>
        <p:blipFill rotWithShape="1">
          <a:blip r:embed="rId7">
            <a:extLst>
              <a:ext uri="{28A0092B-C50C-407E-A947-70E740481C1C}">
                <a14:useLocalDpi xmlns:a14="http://schemas.microsoft.com/office/drawing/2010/main" val="0"/>
              </a:ext>
            </a:extLst>
          </a:blip>
          <a:srcRect r="53453" b="55139"/>
          <a:stretch/>
        </p:blipFill>
        <p:spPr>
          <a:xfrm>
            <a:off x="4098352" y="1459098"/>
            <a:ext cx="320654" cy="231569"/>
          </a:xfrm>
          <a:prstGeom prst="rect">
            <a:avLst/>
          </a:prstGeom>
        </p:spPr>
      </p:pic>
      <p:pic>
        <p:nvPicPr>
          <p:cNvPr id="20" name="Picture 19" descr="A picture containing graphical user interface&#10;&#10;Description automatically generated">
            <a:extLst>
              <a:ext uri="{FF2B5EF4-FFF2-40B4-BE49-F238E27FC236}">
                <a16:creationId xmlns:a16="http://schemas.microsoft.com/office/drawing/2014/main" id="{EA4CE43A-641B-90D8-82F0-7C9B60EF0B22}"/>
              </a:ext>
            </a:extLst>
          </p:cNvPr>
          <p:cNvPicPr>
            <a:picLocks noChangeAspect="1"/>
          </p:cNvPicPr>
          <p:nvPr/>
        </p:nvPicPr>
        <p:blipFill rotWithShape="1">
          <a:blip r:embed="rId7">
            <a:extLst>
              <a:ext uri="{28A0092B-C50C-407E-A947-70E740481C1C}">
                <a14:useLocalDpi xmlns:a14="http://schemas.microsoft.com/office/drawing/2010/main" val="0"/>
              </a:ext>
            </a:extLst>
          </a:blip>
          <a:srcRect r="53453" b="55139"/>
          <a:stretch/>
        </p:blipFill>
        <p:spPr>
          <a:xfrm>
            <a:off x="4698165" y="2179384"/>
            <a:ext cx="320654" cy="231569"/>
          </a:xfrm>
          <a:prstGeom prst="rect">
            <a:avLst/>
          </a:prstGeom>
        </p:spPr>
      </p:pic>
      <p:pic>
        <p:nvPicPr>
          <p:cNvPr id="23" name="Picture 22" descr="A picture containing graphical user interface&#10;&#10;Description automatically generated">
            <a:extLst>
              <a:ext uri="{FF2B5EF4-FFF2-40B4-BE49-F238E27FC236}">
                <a16:creationId xmlns:a16="http://schemas.microsoft.com/office/drawing/2014/main" id="{27EC0F21-2F3C-41C1-51E2-099261F913AB}"/>
              </a:ext>
            </a:extLst>
          </p:cNvPr>
          <p:cNvPicPr>
            <a:picLocks noChangeAspect="1"/>
          </p:cNvPicPr>
          <p:nvPr/>
        </p:nvPicPr>
        <p:blipFill rotWithShape="1">
          <a:blip r:embed="rId7">
            <a:extLst>
              <a:ext uri="{28A0092B-C50C-407E-A947-70E740481C1C}">
                <a14:useLocalDpi xmlns:a14="http://schemas.microsoft.com/office/drawing/2010/main" val="0"/>
              </a:ext>
            </a:extLst>
          </a:blip>
          <a:srcRect r="53453" b="55139"/>
          <a:stretch/>
        </p:blipFill>
        <p:spPr>
          <a:xfrm>
            <a:off x="5504408" y="1483101"/>
            <a:ext cx="320654" cy="231569"/>
          </a:xfrm>
          <a:prstGeom prst="rect">
            <a:avLst/>
          </a:prstGeom>
        </p:spPr>
      </p:pic>
      <p:pic>
        <p:nvPicPr>
          <p:cNvPr id="25" name="Picture 24" descr="A picture containing graphical user interface&#10;&#10;Description automatically generated">
            <a:extLst>
              <a:ext uri="{FF2B5EF4-FFF2-40B4-BE49-F238E27FC236}">
                <a16:creationId xmlns:a16="http://schemas.microsoft.com/office/drawing/2014/main" id="{0914EA69-C205-4BE6-D1EA-8346906ECB08}"/>
              </a:ext>
            </a:extLst>
          </p:cNvPr>
          <p:cNvPicPr>
            <a:picLocks noChangeAspect="1"/>
          </p:cNvPicPr>
          <p:nvPr/>
        </p:nvPicPr>
        <p:blipFill rotWithShape="1">
          <a:blip r:embed="rId7">
            <a:extLst>
              <a:ext uri="{28A0092B-C50C-407E-A947-70E740481C1C}">
                <a14:useLocalDpi xmlns:a14="http://schemas.microsoft.com/office/drawing/2010/main" val="0"/>
              </a:ext>
            </a:extLst>
          </a:blip>
          <a:srcRect r="53453" b="55139"/>
          <a:stretch/>
        </p:blipFill>
        <p:spPr>
          <a:xfrm>
            <a:off x="6181646" y="1804031"/>
            <a:ext cx="320654" cy="231569"/>
          </a:xfrm>
          <a:prstGeom prst="rect">
            <a:avLst/>
          </a:prstGeom>
        </p:spPr>
      </p:pic>
      <p:pic>
        <p:nvPicPr>
          <p:cNvPr id="29" name="Picture 28" descr="A picture containing graphical user interface&#10;&#10;Description automatically generated">
            <a:extLst>
              <a:ext uri="{FF2B5EF4-FFF2-40B4-BE49-F238E27FC236}">
                <a16:creationId xmlns:a16="http://schemas.microsoft.com/office/drawing/2014/main" id="{6F08D93C-90D9-A289-4ACF-945D29F2A409}"/>
              </a:ext>
            </a:extLst>
          </p:cNvPr>
          <p:cNvPicPr>
            <a:picLocks noChangeAspect="1"/>
          </p:cNvPicPr>
          <p:nvPr/>
        </p:nvPicPr>
        <p:blipFill rotWithShape="1">
          <a:blip r:embed="rId7">
            <a:extLst>
              <a:ext uri="{28A0092B-C50C-407E-A947-70E740481C1C}">
                <a14:useLocalDpi xmlns:a14="http://schemas.microsoft.com/office/drawing/2010/main" val="0"/>
              </a:ext>
            </a:extLst>
          </a:blip>
          <a:srcRect r="53453" b="55139"/>
          <a:stretch/>
        </p:blipFill>
        <p:spPr>
          <a:xfrm>
            <a:off x="6498004" y="1583586"/>
            <a:ext cx="320654" cy="231569"/>
          </a:xfrm>
          <a:prstGeom prst="rect">
            <a:avLst/>
          </a:prstGeom>
        </p:spPr>
      </p:pic>
      <p:pic>
        <p:nvPicPr>
          <p:cNvPr id="31" name="Picture 30" descr="A picture containing graphical user interface&#10;&#10;Description automatically generated">
            <a:extLst>
              <a:ext uri="{FF2B5EF4-FFF2-40B4-BE49-F238E27FC236}">
                <a16:creationId xmlns:a16="http://schemas.microsoft.com/office/drawing/2014/main" id="{DB8E0EF0-83FC-A57A-281C-A2CBF6ACBF8C}"/>
              </a:ext>
            </a:extLst>
          </p:cNvPr>
          <p:cNvPicPr>
            <a:picLocks noChangeAspect="1"/>
          </p:cNvPicPr>
          <p:nvPr/>
        </p:nvPicPr>
        <p:blipFill rotWithShape="1">
          <a:blip r:embed="rId7">
            <a:extLst>
              <a:ext uri="{28A0092B-C50C-407E-A947-70E740481C1C}">
                <a14:useLocalDpi xmlns:a14="http://schemas.microsoft.com/office/drawing/2010/main" val="0"/>
              </a:ext>
            </a:extLst>
          </a:blip>
          <a:srcRect r="53453" b="55139"/>
          <a:stretch/>
        </p:blipFill>
        <p:spPr>
          <a:xfrm>
            <a:off x="6819006" y="1587444"/>
            <a:ext cx="320654" cy="231569"/>
          </a:xfrm>
          <a:prstGeom prst="rect">
            <a:avLst/>
          </a:prstGeom>
        </p:spPr>
      </p:pic>
      <p:pic>
        <p:nvPicPr>
          <p:cNvPr id="32" name="Picture 31" descr="A picture containing graphical user interface&#10;&#10;Description automatically generated">
            <a:extLst>
              <a:ext uri="{FF2B5EF4-FFF2-40B4-BE49-F238E27FC236}">
                <a16:creationId xmlns:a16="http://schemas.microsoft.com/office/drawing/2014/main" id="{3199AD4E-C5AC-66D8-6936-A1E12B3C67FC}"/>
              </a:ext>
            </a:extLst>
          </p:cNvPr>
          <p:cNvPicPr>
            <a:picLocks noChangeAspect="1"/>
          </p:cNvPicPr>
          <p:nvPr/>
        </p:nvPicPr>
        <p:blipFill rotWithShape="1">
          <a:blip r:embed="rId7">
            <a:extLst>
              <a:ext uri="{28A0092B-C50C-407E-A947-70E740481C1C}">
                <a14:useLocalDpi xmlns:a14="http://schemas.microsoft.com/office/drawing/2010/main" val="0"/>
              </a:ext>
            </a:extLst>
          </a:blip>
          <a:srcRect r="53453" b="55139"/>
          <a:stretch/>
        </p:blipFill>
        <p:spPr>
          <a:xfrm>
            <a:off x="6259637" y="1346121"/>
            <a:ext cx="320654" cy="231569"/>
          </a:xfrm>
          <a:prstGeom prst="rect">
            <a:avLst/>
          </a:prstGeom>
        </p:spPr>
      </p:pic>
      <p:pic>
        <p:nvPicPr>
          <p:cNvPr id="35" name="Picture 34" descr="A picture containing graphical user interface&#10;&#10;Description automatically generated">
            <a:extLst>
              <a:ext uri="{FF2B5EF4-FFF2-40B4-BE49-F238E27FC236}">
                <a16:creationId xmlns:a16="http://schemas.microsoft.com/office/drawing/2014/main" id="{601E7D9B-D01B-3FFF-BEEA-CAD3A2C0C855}"/>
              </a:ext>
            </a:extLst>
          </p:cNvPr>
          <p:cNvPicPr>
            <a:picLocks noChangeAspect="1"/>
          </p:cNvPicPr>
          <p:nvPr/>
        </p:nvPicPr>
        <p:blipFill rotWithShape="1">
          <a:blip r:embed="rId7">
            <a:extLst>
              <a:ext uri="{28A0092B-C50C-407E-A947-70E740481C1C}">
                <a14:useLocalDpi xmlns:a14="http://schemas.microsoft.com/office/drawing/2010/main" val="0"/>
              </a:ext>
            </a:extLst>
          </a:blip>
          <a:srcRect r="53453" b="55139"/>
          <a:stretch/>
        </p:blipFill>
        <p:spPr>
          <a:xfrm>
            <a:off x="1459461" y="2048166"/>
            <a:ext cx="320654" cy="231569"/>
          </a:xfrm>
          <a:prstGeom prst="rect">
            <a:avLst/>
          </a:prstGeom>
        </p:spPr>
      </p:pic>
      <p:sp>
        <p:nvSpPr>
          <p:cNvPr id="4" name="TextBox 3">
            <a:extLst>
              <a:ext uri="{FF2B5EF4-FFF2-40B4-BE49-F238E27FC236}">
                <a16:creationId xmlns:a16="http://schemas.microsoft.com/office/drawing/2014/main" id="{B62D80B8-3E2D-DFAE-F9E9-E6F33C4511B5}"/>
              </a:ext>
            </a:extLst>
          </p:cNvPr>
          <p:cNvSpPr txBox="1"/>
          <p:nvPr/>
        </p:nvSpPr>
        <p:spPr>
          <a:xfrm>
            <a:off x="0" y="4303291"/>
            <a:ext cx="481331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00"/>
                </a:solidFill>
                <a:effectLst/>
                <a:uLnTx/>
                <a:uFillTx/>
                <a:latin typeface="Calibri" panose="020F0502020204030204"/>
                <a:ea typeface="+mn-ea"/>
                <a:cs typeface="+mn-cs"/>
              </a:rPr>
              <a:t>RIO PUERTO NUEVO              </a:t>
            </a:r>
            <a:r>
              <a:rPr kumimoji="0" lang="en-US" b="1" i="0" u="none" strike="noStrike" kern="1200" cap="none" spc="0" normalizeH="0" baseline="0" noProof="0" dirty="0">
                <a:ln>
                  <a:noFill/>
                </a:ln>
                <a:solidFill>
                  <a:prstClr val="white"/>
                </a:solidFill>
                <a:effectLst/>
                <a:uLnTx/>
                <a:uFillTx/>
                <a:latin typeface="Calibri" panose="020F0502020204030204"/>
                <a:ea typeface="+mn-ea"/>
                <a:cs typeface="+mn-cs"/>
              </a:rPr>
              <a:t>$1.585B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Calibri" panose="020F0502020204030204"/>
                <a:ea typeface="+mn-ea"/>
                <a:cs typeface="+mn-cs"/>
              </a:rPr>
              <a:t>RIO DE LA PLATA                     $485M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00"/>
                </a:solidFill>
                <a:effectLst/>
                <a:uLnTx/>
                <a:uFillTx/>
                <a:latin typeface="Calibri" panose="020F0502020204030204"/>
                <a:ea typeface="+mn-ea"/>
                <a:cs typeface="+mn-cs"/>
              </a:rPr>
              <a:t>RIO GRANDE DE ARECIBO    </a:t>
            </a:r>
            <a:r>
              <a:rPr kumimoji="0" lang="en-US" b="1" i="0" u="none" strike="noStrike" kern="1200" cap="none" spc="0" normalizeH="0" baseline="0" noProof="0" dirty="0">
                <a:ln>
                  <a:noFill/>
                </a:ln>
                <a:solidFill>
                  <a:prstClr val="white"/>
                </a:solidFill>
                <a:effectLst/>
                <a:uLnTx/>
                <a:uFillTx/>
                <a:latin typeface="Calibri" panose="020F0502020204030204"/>
                <a:ea typeface="+mn-ea"/>
                <a:cs typeface="+mn-cs"/>
              </a:rPr>
              <a:t>$174M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Calibri" panose="020F0502020204030204"/>
                <a:ea typeface="+mn-ea"/>
                <a:cs typeface="+mn-cs"/>
              </a:rPr>
              <a:t>RIO CULEBRINAS                     $40M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Calibri" panose="020F0502020204030204"/>
                <a:ea typeface="+mn-ea"/>
                <a:cs typeface="+mn-cs"/>
              </a:rPr>
              <a:t>RIO GRANDE DE MANATI      $14.8M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Calibri" panose="020F0502020204030204"/>
                <a:ea typeface="+mn-ea"/>
                <a:cs typeface="+mn-cs"/>
              </a:rPr>
              <a:t>SAN JUAN HARBOR                $45.6M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00"/>
                </a:solidFill>
                <a:effectLst/>
                <a:uLnTx/>
                <a:uFillTx/>
                <a:latin typeface="Calibri" panose="020F0502020204030204"/>
                <a:ea typeface="+mn-ea"/>
                <a:cs typeface="+mn-cs"/>
              </a:rPr>
              <a:t>CANO MARTIN PENA             </a:t>
            </a:r>
            <a:r>
              <a:rPr kumimoji="0" lang="en-US" b="1" i="0" u="none" strike="noStrike" kern="1200" cap="none" spc="0" normalizeH="0" baseline="0" noProof="0" dirty="0">
                <a:ln>
                  <a:noFill/>
                </a:ln>
                <a:solidFill>
                  <a:prstClr val="white"/>
                </a:solidFill>
                <a:effectLst/>
                <a:uLnTx/>
                <a:uFillTx/>
                <a:latin typeface="Calibri" panose="020F0502020204030204"/>
                <a:ea typeface="+mn-ea"/>
                <a:cs typeface="+mn-cs"/>
              </a:rPr>
              <a:t>$163.3M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993BD30-B450-AE60-70A7-C695FE3C0F12}"/>
              </a:ext>
            </a:extLst>
          </p:cNvPr>
          <p:cNvSpPr txBox="1"/>
          <p:nvPr/>
        </p:nvSpPr>
        <p:spPr>
          <a:xfrm>
            <a:off x="3984677" y="4324915"/>
            <a:ext cx="481331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00"/>
                </a:solidFill>
                <a:effectLst/>
                <a:uLnTx/>
                <a:uFillTx/>
                <a:latin typeface="Calibri" panose="020F0502020204030204"/>
                <a:ea typeface="+mn-ea"/>
                <a:cs typeface="+mn-cs"/>
              </a:rPr>
              <a:t>RIO GUAYANILLA</a:t>
            </a:r>
            <a:r>
              <a:rPr kumimoji="0" lang="en-US" b="1" i="0" u="none" strike="noStrike" kern="1200" cap="none" spc="0" normalizeH="0" baseline="0" noProof="0" dirty="0">
                <a:ln>
                  <a:noFill/>
                </a:ln>
                <a:solidFill>
                  <a:prstClr val="white"/>
                </a:solidFill>
                <a:effectLst/>
                <a:uLnTx/>
                <a:uFillTx/>
                <a:latin typeface="Calibri" panose="020F0502020204030204"/>
                <a:ea typeface="+mn-ea"/>
                <a:cs typeface="+mn-cs"/>
              </a:rPr>
              <a:t>		$60.6/220M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00"/>
                </a:solidFill>
                <a:effectLst/>
                <a:uLnTx/>
                <a:uFillTx/>
                <a:latin typeface="Calibri" panose="020F0502020204030204"/>
                <a:ea typeface="+mn-ea"/>
                <a:cs typeface="+mn-cs"/>
              </a:rPr>
              <a:t>RIO GUANAJIBO                      </a:t>
            </a:r>
            <a:r>
              <a:rPr kumimoji="0" lang="en-US" b="1" i="0" u="none" strike="noStrike" kern="1200" cap="none" spc="0" normalizeH="0" baseline="0" noProof="0" dirty="0">
                <a:ln>
                  <a:noFill/>
                </a:ln>
                <a:solidFill>
                  <a:prstClr val="white"/>
                </a:solidFill>
                <a:effectLst/>
                <a:uLnTx/>
                <a:uFillTx/>
                <a:latin typeface="Calibri" panose="020F0502020204030204"/>
                <a:ea typeface="+mn-ea"/>
                <a:cs typeface="+mn-cs"/>
              </a:rPr>
              <a:t>	$107M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00"/>
                </a:solidFill>
                <a:effectLst/>
                <a:uLnTx/>
                <a:uFillTx/>
                <a:latin typeface="Calibri" panose="020F0502020204030204"/>
                <a:ea typeface="+mn-ea"/>
                <a:cs typeface="+mn-cs"/>
              </a:rPr>
              <a:t>RIO NIGUA AT SALINAS         </a:t>
            </a:r>
            <a:r>
              <a:rPr kumimoji="0" lang="en-US" b="1" i="0" u="none" strike="noStrike" kern="1200" cap="none" spc="0" normalizeH="0" baseline="0" noProof="0" dirty="0">
                <a:ln>
                  <a:noFill/>
                </a:ln>
                <a:solidFill>
                  <a:prstClr val="white"/>
                </a:solidFill>
                <a:effectLst/>
                <a:uLnTx/>
                <a:uFillTx/>
                <a:latin typeface="Calibri" panose="020F0502020204030204"/>
                <a:ea typeface="+mn-ea"/>
                <a:cs typeface="+mn-cs"/>
              </a:rPr>
              <a:t>	$47.8M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00"/>
                </a:solidFill>
                <a:effectLst/>
                <a:uLnTx/>
                <a:uFillTx/>
                <a:latin typeface="Calibri" panose="020F0502020204030204"/>
                <a:ea typeface="+mn-ea"/>
                <a:cs typeface="+mn-cs"/>
              </a:rPr>
              <a:t>GUAJATACA DAM*                </a:t>
            </a:r>
            <a:r>
              <a:rPr kumimoji="0" lang="en-US" b="1" i="0" u="none" strike="noStrike" kern="1200" cap="none" spc="0" normalizeH="0" baseline="0" noProof="0" dirty="0">
                <a:ln>
                  <a:noFill/>
                </a:ln>
                <a:solidFill>
                  <a:prstClr val="white"/>
                </a:solidFill>
                <a:effectLst/>
                <a:uLnTx/>
                <a:uFillTx/>
                <a:latin typeface="Calibri" panose="020F0502020204030204"/>
                <a:ea typeface="+mn-ea"/>
                <a:cs typeface="+mn-cs"/>
              </a:rPr>
              <a:t>	$1B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SAVAN GUT 		$90M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TURPENTINE RUN		$45M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FF00"/>
                </a:solidFill>
                <a:latin typeface="Calibri" panose="020F0502020204030204"/>
              </a:rPr>
              <a:t>ESTATE LAGRANGE		</a:t>
            </a:r>
            <a:r>
              <a:rPr lang="en-US" b="1" dirty="0">
                <a:solidFill>
                  <a:schemeClr val="bg1"/>
                </a:solidFill>
                <a:latin typeface="Calibri" panose="020F0502020204030204"/>
              </a:rPr>
              <a:t>$10M                        </a:t>
            </a:r>
            <a:endParaRPr kumimoji="0" lang="en-US" b="1"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772B730C-7567-2241-A552-F756523ACB61}"/>
              </a:ext>
            </a:extLst>
          </p:cNvPr>
          <p:cNvSpPr txBox="1"/>
          <p:nvPr/>
        </p:nvSpPr>
        <p:spPr>
          <a:xfrm>
            <a:off x="3556642" y="2398055"/>
            <a:ext cx="52500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PUERTO RICO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venir Next LT Pro Light" panose="020B0604020202020204" pitchFamily="34" charset="0"/>
              <a:ea typeface="+mn-ea"/>
              <a:cs typeface="+mn-cs"/>
            </a:endParaRPr>
          </a:p>
        </p:txBody>
      </p:sp>
      <p:sp>
        <p:nvSpPr>
          <p:cNvPr id="44" name="TextBox 43">
            <a:extLst>
              <a:ext uri="{FF2B5EF4-FFF2-40B4-BE49-F238E27FC236}">
                <a16:creationId xmlns:a16="http://schemas.microsoft.com/office/drawing/2014/main" id="{380268AC-FD99-FE53-6258-B3539C1804C7}"/>
              </a:ext>
            </a:extLst>
          </p:cNvPr>
          <p:cNvSpPr txBox="1"/>
          <p:nvPr/>
        </p:nvSpPr>
        <p:spPr>
          <a:xfrm>
            <a:off x="9679447" y="6242225"/>
            <a:ext cx="52500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USVI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venir Next LT Pro Light" panose="020B0604020202020204" pitchFamily="34" charset="0"/>
              <a:ea typeface="+mn-ea"/>
              <a:cs typeface="+mn-cs"/>
            </a:endParaRPr>
          </a:p>
        </p:txBody>
      </p:sp>
      <p:sp>
        <p:nvSpPr>
          <p:cNvPr id="3" name="TextBox 2">
            <a:extLst>
              <a:ext uri="{FF2B5EF4-FFF2-40B4-BE49-F238E27FC236}">
                <a16:creationId xmlns:a16="http://schemas.microsoft.com/office/drawing/2014/main" id="{66D2906F-315D-8BE0-0907-BF5F73EA7495}"/>
              </a:ext>
            </a:extLst>
          </p:cNvPr>
          <p:cNvSpPr txBox="1"/>
          <p:nvPr/>
        </p:nvSpPr>
        <p:spPr>
          <a:xfrm>
            <a:off x="358218" y="6550223"/>
            <a:ext cx="6278252" cy="307777"/>
          </a:xfrm>
          <a:prstGeom prst="rect">
            <a:avLst/>
          </a:prstGeom>
          <a:noFill/>
        </p:spPr>
        <p:txBody>
          <a:bodyPr wrap="square" rtlCol="0">
            <a:spAutoFit/>
          </a:bodyPr>
          <a:lstStyle/>
          <a:p>
            <a:r>
              <a:rPr lang="en-US" sz="1400" dirty="0">
                <a:solidFill>
                  <a:srgbClr val="FFFF00"/>
                </a:solidFill>
              </a:rPr>
              <a:t>* Original approved costs, updates not </a:t>
            </a:r>
            <a:r>
              <a:rPr lang="en-US" sz="1400" dirty="0" err="1">
                <a:solidFill>
                  <a:srgbClr val="FFFF00"/>
                </a:solidFill>
              </a:rPr>
              <a:t>releaseable</a:t>
            </a:r>
            <a:r>
              <a:rPr lang="en-US" sz="1400" dirty="0">
                <a:solidFill>
                  <a:srgbClr val="FFFF00"/>
                </a:solidFill>
              </a:rPr>
              <a:t> at this time. </a:t>
            </a:r>
          </a:p>
        </p:txBody>
      </p:sp>
    </p:spTree>
    <p:extLst>
      <p:ext uri="{BB962C8B-B14F-4D97-AF65-F5344CB8AC3E}">
        <p14:creationId xmlns:p14="http://schemas.microsoft.com/office/powerpoint/2010/main" val="1431466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C72B07-8554-18BB-B6A8-AA9F1622786B}"/>
              </a:ext>
            </a:extLst>
          </p:cNvPr>
          <p:cNvSpPr txBox="1"/>
          <p:nvPr/>
        </p:nvSpPr>
        <p:spPr>
          <a:xfrm>
            <a:off x="993532" y="259405"/>
            <a:ext cx="102202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Rio Puerto Nuevo</a:t>
            </a:r>
          </a:p>
        </p:txBody>
      </p:sp>
      <p:sp>
        <p:nvSpPr>
          <p:cNvPr id="6" name="TextBox 5">
            <a:extLst>
              <a:ext uri="{FF2B5EF4-FFF2-40B4-BE49-F238E27FC236}">
                <a16:creationId xmlns:a16="http://schemas.microsoft.com/office/drawing/2014/main" id="{79F9839F-B8EA-F4F6-8BA0-E8A26CBB641F}"/>
              </a:ext>
            </a:extLst>
          </p:cNvPr>
          <p:cNvSpPr txBox="1"/>
          <p:nvPr/>
        </p:nvSpPr>
        <p:spPr>
          <a:xfrm>
            <a:off x="224203" y="1311539"/>
            <a:ext cx="3062774" cy="5570756"/>
          </a:xfrm>
          <a:prstGeom prst="rect">
            <a:avLst/>
          </a:prstGeom>
          <a:noFill/>
        </p:spPr>
        <p:txBody>
          <a:bodyPr wrap="square" lIns="91440" tIns="45720" rIns="91440" bIns="45720" rtlCol="0" anchor="t">
            <a:spAutoFit/>
          </a:bodyPr>
          <a:lstStyle/>
          <a:p>
            <a:r>
              <a:rPr lang="en-US" sz="1600" b="1">
                <a:solidFill>
                  <a:schemeClr val="bg1"/>
                </a:solidFill>
                <a:latin typeface="Arial"/>
                <a:cs typeface="Arial"/>
              </a:rPr>
              <a:t>Project Implementation</a:t>
            </a:r>
          </a:p>
          <a:p>
            <a:pPr marL="285750" indent="-285750">
              <a:buFont typeface="Arial" panose="020B0604020202020204" pitchFamily="34" charset="0"/>
              <a:buChar char="•"/>
            </a:pPr>
            <a:r>
              <a:rPr lang="en-US" sz="1400">
                <a:solidFill>
                  <a:schemeClr val="bg1"/>
                </a:solidFill>
                <a:latin typeface="Arial"/>
                <a:cs typeface="Arial"/>
              </a:rPr>
              <a:t>   CNT- La </a:t>
            </a:r>
            <a:r>
              <a:rPr lang="en-US" sz="1400" err="1">
                <a:solidFill>
                  <a:schemeClr val="bg1"/>
                </a:solidFill>
                <a:latin typeface="Arial"/>
                <a:cs typeface="Arial"/>
              </a:rPr>
              <a:t>Chuleta</a:t>
            </a:r>
            <a:r>
              <a:rPr lang="en-US" sz="1400">
                <a:solidFill>
                  <a:schemeClr val="bg1"/>
                </a:solidFill>
                <a:latin typeface="Arial"/>
                <a:cs typeface="Arial"/>
              </a:rPr>
              <a:t> MMA</a:t>
            </a:r>
            <a:endParaRPr lang="en-US" sz="14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solidFill>
                  <a:schemeClr val="bg1"/>
                </a:solidFill>
                <a:latin typeface="Arial"/>
                <a:cs typeface="Arial"/>
              </a:rPr>
              <a:t>   CNT-1: Upper Margarita Channel</a:t>
            </a:r>
          </a:p>
          <a:p>
            <a:pPr marL="285750" indent="-285750">
              <a:buFont typeface="Arial" panose="020B0604020202020204" pitchFamily="34" charset="0"/>
              <a:buChar char="•"/>
            </a:pPr>
            <a:r>
              <a:rPr lang="en-US" sz="1400">
                <a:solidFill>
                  <a:schemeClr val="bg1"/>
                </a:solidFill>
                <a:latin typeface="Arial"/>
                <a:cs typeface="Arial"/>
              </a:rPr>
              <a:t>   CNT-2 : Roosevelt Bridge</a:t>
            </a:r>
          </a:p>
          <a:p>
            <a:pPr marL="285750" indent="-285750">
              <a:buFont typeface="Arial" panose="020B0604020202020204" pitchFamily="34" charset="0"/>
              <a:buChar char="•"/>
            </a:pPr>
            <a:r>
              <a:rPr lang="en-US" sz="1400">
                <a:solidFill>
                  <a:schemeClr val="bg1"/>
                </a:solidFill>
                <a:latin typeface="Arial"/>
                <a:cs typeface="Arial"/>
              </a:rPr>
              <a:t>   CNT-3: Main Channel (Rio Piedras)</a:t>
            </a:r>
          </a:p>
          <a:p>
            <a:pPr marL="285750" indent="-285750">
              <a:buFont typeface="Arial" panose="020B0604020202020204" pitchFamily="34" charset="0"/>
              <a:buChar char="•"/>
            </a:pPr>
            <a:r>
              <a:rPr lang="en-US" sz="1400">
                <a:solidFill>
                  <a:schemeClr val="bg1"/>
                </a:solidFill>
                <a:latin typeface="Arial"/>
                <a:cs typeface="Arial"/>
              </a:rPr>
              <a:t>   CNT-4: Las Americas Bridges</a:t>
            </a:r>
          </a:p>
          <a:p>
            <a:pPr marL="285750" indent="-285750">
              <a:buFont typeface="Arial" panose="020B0604020202020204" pitchFamily="34" charset="0"/>
              <a:buChar char="•"/>
            </a:pPr>
            <a:r>
              <a:rPr lang="en-US" sz="1400">
                <a:solidFill>
                  <a:schemeClr val="bg1"/>
                </a:solidFill>
                <a:latin typeface="Arial"/>
                <a:cs typeface="Arial"/>
              </a:rPr>
              <a:t>   CNT-5: Notre Dame &amp; W. Piñero Bridge</a:t>
            </a:r>
          </a:p>
          <a:p>
            <a:pPr marL="285750" indent="-285750">
              <a:buFont typeface="Arial" panose="020B0604020202020204" pitchFamily="34" charset="0"/>
              <a:buChar char="•"/>
            </a:pPr>
            <a:r>
              <a:rPr lang="en-US" sz="1400">
                <a:solidFill>
                  <a:schemeClr val="bg1"/>
                </a:solidFill>
                <a:latin typeface="Arial"/>
                <a:cs typeface="Arial"/>
              </a:rPr>
              <a:t>   CNT-6: Main Channel / Buena Vista</a:t>
            </a:r>
          </a:p>
          <a:p>
            <a:pPr marL="285750" indent="-285750">
              <a:buFont typeface="Arial" panose="020B0604020202020204" pitchFamily="34" charset="0"/>
              <a:buChar char="•"/>
            </a:pPr>
            <a:r>
              <a:rPr lang="en-US" sz="1400">
                <a:solidFill>
                  <a:schemeClr val="bg1"/>
                </a:solidFill>
                <a:latin typeface="Arial"/>
                <a:cs typeface="Arial"/>
              </a:rPr>
              <a:t>   CNT-7: Josefina &amp; Doña Ana Channel</a:t>
            </a:r>
          </a:p>
          <a:p>
            <a:pPr marL="285750" indent="-285750">
              <a:buFont typeface="Arial" panose="020B0604020202020204" pitchFamily="34" charset="0"/>
              <a:buChar char="•"/>
            </a:pPr>
            <a:r>
              <a:rPr lang="en-US" sz="1400">
                <a:solidFill>
                  <a:schemeClr val="bg1"/>
                </a:solidFill>
                <a:latin typeface="Arial"/>
                <a:cs typeface="Arial"/>
              </a:rPr>
              <a:t>   CNT-Bechara MMA</a:t>
            </a:r>
          </a:p>
          <a:p>
            <a:endParaRPr lang="es-PR" sz="1400">
              <a:solidFill>
                <a:schemeClr val="bg1"/>
              </a:solidFill>
              <a:latin typeface="Arial" panose="020B0604020202020204" pitchFamily="34" charset="0"/>
              <a:cs typeface="Arial" panose="020B0604020202020204" pitchFamily="34" charset="0"/>
            </a:endParaRPr>
          </a:p>
          <a:p>
            <a:r>
              <a:rPr lang="en-US" sz="1600" b="1">
                <a:solidFill>
                  <a:schemeClr val="bg1"/>
                </a:solidFill>
                <a:latin typeface="Arial"/>
                <a:cs typeface="Arial"/>
              </a:rPr>
              <a:t>Currently Funded at </a:t>
            </a:r>
            <a:endParaRPr lang="en-US" sz="1600" b="1">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solidFill>
                  <a:schemeClr val="bg1"/>
                </a:solidFill>
                <a:latin typeface="Arial"/>
                <a:cs typeface="Arial"/>
              </a:rPr>
              <a:t>$1.6 Billion</a:t>
            </a:r>
          </a:p>
          <a:p>
            <a:endParaRPr lang="en-US" sz="1400">
              <a:solidFill>
                <a:schemeClr val="bg1"/>
              </a:solidFill>
              <a:latin typeface="Arial" panose="020B0604020202020204" pitchFamily="34" charset="0"/>
              <a:cs typeface="Arial" panose="020B0604020202020204" pitchFamily="34" charset="0"/>
            </a:endParaRPr>
          </a:p>
          <a:p>
            <a:r>
              <a:rPr lang="en-US" sz="1600" b="1">
                <a:solidFill>
                  <a:schemeClr val="bg1"/>
                </a:solidFill>
                <a:latin typeface="Arial"/>
                <a:cs typeface="Arial"/>
              </a:rPr>
              <a:t>Funding (Remaining Project)</a:t>
            </a:r>
          </a:p>
          <a:p>
            <a:pPr marL="342900" indent="-342900">
              <a:buFont typeface="Arial" panose="020B0604020202020204" pitchFamily="34" charset="0"/>
              <a:buChar char="•"/>
            </a:pPr>
            <a:r>
              <a:rPr lang="en-US" sz="1400">
                <a:solidFill>
                  <a:schemeClr val="bg1"/>
                </a:solidFill>
                <a:latin typeface="Arial"/>
                <a:cs typeface="Arial"/>
              </a:rPr>
              <a:t>100% Funded Under The Bipartisan Budget Act Of 2018 Addressing Damages From Hurricanes Harvey, </a:t>
            </a:r>
            <a:br>
              <a:rPr lang="en-US" sz="1400">
                <a:latin typeface="Arial" panose="020B0604020202020204" pitchFamily="34" charset="0"/>
                <a:cs typeface="Arial" panose="020B0604020202020204" pitchFamily="34" charset="0"/>
              </a:rPr>
            </a:br>
            <a:r>
              <a:rPr lang="en-US" sz="1400">
                <a:solidFill>
                  <a:schemeClr val="bg1"/>
                </a:solidFill>
                <a:latin typeface="Arial"/>
                <a:cs typeface="Arial"/>
              </a:rPr>
              <a:t>Irma, And Maria</a:t>
            </a:r>
          </a:p>
        </p:txBody>
      </p:sp>
      <p:pic>
        <p:nvPicPr>
          <p:cNvPr id="61" name="Picture 60">
            <a:extLst>
              <a:ext uri="{FF2B5EF4-FFF2-40B4-BE49-F238E27FC236}">
                <a16:creationId xmlns:a16="http://schemas.microsoft.com/office/drawing/2014/main" id="{EC2DE48A-E2D0-7D6E-3D39-48C022928747}"/>
              </a:ext>
            </a:extLst>
          </p:cNvPr>
          <p:cNvPicPr>
            <a:picLocks noChangeAspect="1"/>
          </p:cNvPicPr>
          <p:nvPr/>
        </p:nvPicPr>
        <p:blipFill>
          <a:blip r:embed="rId3"/>
          <a:stretch>
            <a:fillRect/>
          </a:stretch>
        </p:blipFill>
        <p:spPr>
          <a:xfrm>
            <a:off x="1240447" y="191149"/>
            <a:ext cx="826791" cy="821360"/>
          </a:xfrm>
          <a:prstGeom prst="rect">
            <a:avLst/>
          </a:prstGeom>
        </p:spPr>
      </p:pic>
      <p:pic>
        <p:nvPicPr>
          <p:cNvPr id="69" name="Picture 68">
            <a:extLst>
              <a:ext uri="{FF2B5EF4-FFF2-40B4-BE49-F238E27FC236}">
                <a16:creationId xmlns:a16="http://schemas.microsoft.com/office/drawing/2014/main" id="{C62F7CE9-B28C-8AEA-C95C-265B429B2A21}"/>
              </a:ext>
            </a:extLst>
          </p:cNvPr>
          <p:cNvPicPr>
            <a:picLocks noChangeAspect="1"/>
          </p:cNvPicPr>
          <p:nvPr/>
        </p:nvPicPr>
        <p:blipFill rotWithShape="1">
          <a:blip r:embed="rId4">
            <a:extLst>
              <a:ext uri="{28A0092B-C50C-407E-A947-70E740481C1C}">
                <a14:useLocalDpi xmlns:a14="http://schemas.microsoft.com/office/drawing/2010/main" val="0"/>
              </a:ext>
            </a:extLst>
          </a:blip>
          <a:srcRect l="1151" t="1585" r="1480" b="1441"/>
          <a:stretch/>
        </p:blipFill>
        <p:spPr>
          <a:xfrm>
            <a:off x="5831840" y="1480712"/>
            <a:ext cx="6020495" cy="5117883"/>
          </a:xfrm>
          <a:prstGeom prst="rect">
            <a:avLst/>
          </a:prstGeom>
          <a:ln>
            <a:noFill/>
          </a:ln>
          <a:effectLst>
            <a:outerShdw blurRad="190500" algn="tl" rotWithShape="0">
              <a:srgbClr val="000000">
                <a:alpha val="70000"/>
              </a:srgbClr>
            </a:outerShdw>
          </a:effectLst>
        </p:spPr>
      </p:pic>
      <p:pic>
        <p:nvPicPr>
          <p:cNvPr id="71" name="Picture 70">
            <a:extLst>
              <a:ext uri="{FF2B5EF4-FFF2-40B4-BE49-F238E27FC236}">
                <a16:creationId xmlns:a16="http://schemas.microsoft.com/office/drawing/2014/main" id="{E22DB15C-936D-0032-812D-35076EB4F636}"/>
              </a:ext>
            </a:extLst>
          </p:cNvPr>
          <p:cNvPicPr>
            <a:picLocks noChangeAspect="1"/>
          </p:cNvPicPr>
          <p:nvPr/>
        </p:nvPicPr>
        <p:blipFill rotWithShape="1">
          <a:blip r:embed="rId5">
            <a:extLst>
              <a:ext uri="{28A0092B-C50C-407E-A947-70E740481C1C}">
                <a14:useLocalDpi xmlns:a14="http://schemas.microsoft.com/office/drawing/2010/main" val="0"/>
              </a:ext>
            </a:extLst>
          </a:blip>
          <a:srcRect l="1863" r="1863"/>
          <a:stretch/>
        </p:blipFill>
        <p:spPr>
          <a:xfrm>
            <a:off x="3402439" y="5427415"/>
            <a:ext cx="2198477" cy="1152118"/>
          </a:xfrm>
          <a:prstGeom prst="rect">
            <a:avLst/>
          </a:prstGeom>
        </p:spPr>
      </p:pic>
      <p:pic>
        <p:nvPicPr>
          <p:cNvPr id="75" name="Picture 74">
            <a:extLst>
              <a:ext uri="{FF2B5EF4-FFF2-40B4-BE49-F238E27FC236}">
                <a16:creationId xmlns:a16="http://schemas.microsoft.com/office/drawing/2014/main" id="{F4B34537-BFF9-4E49-5A93-F01EF1C233CC}"/>
              </a:ext>
            </a:extLst>
          </p:cNvPr>
          <p:cNvPicPr>
            <a:picLocks noChangeAspect="1"/>
          </p:cNvPicPr>
          <p:nvPr/>
        </p:nvPicPr>
        <p:blipFill rotWithShape="1">
          <a:blip r:embed="rId6">
            <a:extLst>
              <a:ext uri="{28A0092B-C50C-407E-A947-70E740481C1C}">
                <a14:useLocalDpi xmlns:a14="http://schemas.microsoft.com/office/drawing/2010/main" val="0"/>
              </a:ext>
            </a:extLst>
          </a:blip>
          <a:srcRect r="1045"/>
          <a:stretch/>
        </p:blipFill>
        <p:spPr>
          <a:xfrm>
            <a:off x="3379613" y="3057973"/>
            <a:ext cx="2184845" cy="1200185"/>
          </a:xfrm>
          <a:prstGeom prst="rect">
            <a:avLst/>
          </a:prstGeom>
        </p:spPr>
      </p:pic>
      <p:pic>
        <p:nvPicPr>
          <p:cNvPr id="97" name="Picture 96">
            <a:extLst>
              <a:ext uri="{FF2B5EF4-FFF2-40B4-BE49-F238E27FC236}">
                <a16:creationId xmlns:a16="http://schemas.microsoft.com/office/drawing/2014/main" id="{7203E9CA-9D31-8602-8FCE-89AE11DCDC9E}"/>
              </a:ext>
            </a:extLst>
          </p:cNvPr>
          <p:cNvPicPr>
            <a:picLocks noChangeAspect="1"/>
          </p:cNvPicPr>
          <p:nvPr/>
        </p:nvPicPr>
        <p:blipFill rotWithShape="1">
          <a:blip r:embed="rId7">
            <a:extLst>
              <a:ext uri="{28A0092B-C50C-407E-A947-70E740481C1C}">
                <a14:useLocalDpi xmlns:a14="http://schemas.microsoft.com/office/drawing/2010/main" val="0"/>
              </a:ext>
            </a:extLst>
          </a:blip>
          <a:srcRect l="2706" t="19950" r="2706"/>
          <a:stretch/>
        </p:blipFill>
        <p:spPr>
          <a:xfrm>
            <a:off x="3402439" y="4357743"/>
            <a:ext cx="2162019" cy="981077"/>
          </a:xfrm>
          <a:prstGeom prst="rect">
            <a:avLst/>
          </a:prstGeom>
        </p:spPr>
      </p:pic>
      <p:sp>
        <p:nvSpPr>
          <p:cNvPr id="3" name="Rectangle 2">
            <a:extLst>
              <a:ext uri="{FF2B5EF4-FFF2-40B4-BE49-F238E27FC236}">
                <a16:creationId xmlns:a16="http://schemas.microsoft.com/office/drawing/2014/main" id="{6BEBC9FF-8837-BBCB-3D5B-5D5CF5FCBA3F}"/>
              </a:ext>
            </a:extLst>
          </p:cNvPr>
          <p:cNvSpPr/>
          <p:nvPr/>
        </p:nvSpPr>
        <p:spPr>
          <a:xfrm>
            <a:off x="481905" y="1613964"/>
            <a:ext cx="229295" cy="153876"/>
          </a:xfrm>
          <a:prstGeom prst="rect">
            <a:avLst/>
          </a:prstGeom>
          <a:solidFill>
            <a:srgbClr val="C7AB9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331B75-D488-5D2E-7837-65799ACD8279}"/>
              </a:ext>
            </a:extLst>
          </p:cNvPr>
          <p:cNvSpPr/>
          <p:nvPr/>
        </p:nvSpPr>
        <p:spPr>
          <a:xfrm>
            <a:off x="481905" y="1812144"/>
            <a:ext cx="229295" cy="153876"/>
          </a:xfrm>
          <a:prstGeom prst="rect">
            <a:avLst/>
          </a:prstGeom>
          <a:solidFill>
            <a:srgbClr val="FFFF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8CF9C92-9511-2835-BCEC-1A96EBEC1792}"/>
              </a:ext>
            </a:extLst>
          </p:cNvPr>
          <p:cNvSpPr/>
          <p:nvPr/>
        </p:nvSpPr>
        <p:spPr>
          <a:xfrm>
            <a:off x="481905" y="2272009"/>
            <a:ext cx="229295" cy="153876"/>
          </a:xfrm>
          <a:prstGeom prst="rect">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40D0B54-35E9-3092-A0B8-223E3763C698}"/>
              </a:ext>
            </a:extLst>
          </p:cNvPr>
          <p:cNvSpPr/>
          <p:nvPr/>
        </p:nvSpPr>
        <p:spPr>
          <a:xfrm>
            <a:off x="481905" y="2495036"/>
            <a:ext cx="229295" cy="153876"/>
          </a:xfrm>
          <a:prstGeom prst="rect">
            <a:avLst/>
          </a:prstGeom>
          <a:solidFill>
            <a:srgbClr val="FF67C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D81AB5D-279F-6DE9-120A-CD049C136BE5}"/>
              </a:ext>
            </a:extLst>
          </p:cNvPr>
          <p:cNvSpPr/>
          <p:nvPr/>
        </p:nvSpPr>
        <p:spPr>
          <a:xfrm>
            <a:off x="481905" y="2920665"/>
            <a:ext cx="229295" cy="153876"/>
          </a:xfrm>
          <a:prstGeom prst="rect">
            <a:avLst/>
          </a:prstGeom>
          <a:solidFill>
            <a:srgbClr val="FE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A98304C-64D2-8A9F-F605-F86D3705C4FC}"/>
              </a:ext>
            </a:extLst>
          </p:cNvPr>
          <p:cNvSpPr/>
          <p:nvPr/>
        </p:nvSpPr>
        <p:spPr>
          <a:xfrm>
            <a:off x="481905" y="3134694"/>
            <a:ext cx="229295" cy="153876"/>
          </a:xfrm>
          <a:prstGeom prst="rect">
            <a:avLst/>
          </a:prstGeom>
          <a:solidFill>
            <a:srgbClr val="FFC6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F797DB2-7B97-AADF-21CA-259359DA59A4}"/>
              </a:ext>
            </a:extLst>
          </p:cNvPr>
          <p:cNvSpPr/>
          <p:nvPr/>
        </p:nvSpPr>
        <p:spPr>
          <a:xfrm>
            <a:off x="481905" y="3569431"/>
            <a:ext cx="229295" cy="153876"/>
          </a:xfrm>
          <a:prstGeom prst="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1290EA1-6885-1E9F-9503-EABF5A09F795}"/>
              </a:ext>
            </a:extLst>
          </p:cNvPr>
          <p:cNvSpPr/>
          <p:nvPr/>
        </p:nvSpPr>
        <p:spPr>
          <a:xfrm>
            <a:off x="481905" y="3997592"/>
            <a:ext cx="229295" cy="153876"/>
          </a:xfrm>
          <a:prstGeom prst="rect">
            <a:avLst/>
          </a:prstGeom>
          <a:solidFill>
            <a:srgbClr val="9900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000C8A-62AB-A85B-405E-A3A19D14D88F}"/>
              </a:ext>
            </a:extLst>
          </p:cNvPr>
          <p:cNvSpPr/>
          <p:nvPr/>
        </p:nvSpPr>
        <p:spPr>
          <a:xfrm>
            <a:off x="481905" y="4423169"/>
            <a:ext cx="229295" cy="153876"/>
          </a:xfrm>
          <a:prstGeom prst="rect">
            <a:avLst/>
          </a:prstGeom>
          <a:solidFill>
            <a:srgbClr val="C7AB9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AF7EDD4-AA95-132F-8D8B-3BA78C7A7C4E}"/>
              </a:ext>
            </a:extLst>
          </p:cNvPr>
          <p:cNvSpPr txBox="1"/>
          <p:nvPr/>
        </p:nvSpPr>
        <p:spPr>
          <a:xfrm>
            <a:off x="0" y="867125"/>
            <a:ext cx="12192000"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Flood Risk Management Project</a:t>
            </a:r>
          </a:p>
        </p:txBody>
      </p:sp>
      <p:sp>
        <p:nvSpPr>
          <p:cNvPr id="15" name="TextBox 14">
            <a:extLst>
              <a:ext uri="{FF2B5EF4-FFF2-40B4-BE49-F238E27FC236}">
                <a16:creationId xmlns:a16="http://schemas.microsoft.com/office/drawing/2014/main" id="{88799D4A-70A8-F0E9-DA8E-D0F67261C55C}"/>
              </a:ext>
            </a:extLst>
          </p:cNvPr>
          <p:cNvSpPr txBox="1"/>
          <p:nvPr/>
        </p:nvSpPr>
        <p:spPr>
          <a:xfrm>
            <a:off x="9287838" y="6616558"/>
            <a:ext cx="2804845" cy="307777"/>
          </a:xfrm>
          <a:prstGeom prst="rect">
            <a:avLst/>
          </a:prstGeom>
          <a:noFill/>
        </p:spPr>
        <p:txBody>
          <a:bodyPr wrap="square" rtlCol="0">
            <a:spAutoFit/>
          </a:bodyPr>
          <a:lstStyle/>
          <a:p>
            <a:pPr algn="r"/>
            <a:r>
              <a:rPr lang="en-US" sz="1400"/>
              <a:t>*Pending certified costs</a:t>
            </a:r>
          </a:p>
        </p:txBody>
      </p:sp>
      <p:pic>
        <p:nvPicPr>
          <p:cNvPr id="14" name="Picture 13">
            <a:extLst>
              <a:ext uri="{FF2B5EF4-FFF2-40B4-BE49-F238E27FC236}">
                <a16:creationId xmlns:a16="http://schemas.microsoft.com/office/drawing/2014/main" id="{B20829F1-117E-6E6E-F99F-C5AAD262D8A1}"/>
              </a:ext>
            </a:extLst>
          </p:cNvPr>
          <p:cNvPicPr>
            <a:picLocks noChangeAspect="1"/>
          </p:cNvPicPr>
          <p:nvPr/>
        </p:nvPicPr>
        <p:blipFill rotWithShape="1">
          <a:blip r:embed="rId8"/>
          <a:srcRect l="2211" t="9027" r="3465" b="4937"/>
          <a:stretch/>
        </p:blipFill>
        <p:spPr>
          <a:xfrm>
            <a:off x="3391025" y="1480711"/>
            <a:ext cx="2184845" cy="1477677"/>
          </a:xfrm>
          <a:prstGeom prst="rect">
            <a:avLst/>
          </a:prstGeom>
        </p:spPr>
      </p:pic>
    </p:spTree>
    <p:extLst>
      <p:ext uri="{BB962C8B-B14F-4D97-AF65-F5344CB8AC3E}">
        <p14:creationId xmlns:p14="http://schemas.microsoft.com/office/powerpoint/2010/main" val="2102704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A8F6-D847-D4AB-1E95-F0A0B7591ED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8727C98-3652-5E8A-4849-CB672A215CF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3942E24-1F15-0E0E-F7EF-C67E19691398}"/>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8579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EB4073D0-BD60-E32E-5F82-11DC59A4B181}"/>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34836" y="41526"/>
            <a:ext cx="1219940" cy="910813"/>
          </a:xfrm>
          <a:prstGeom prst="rect">
            <a:avLst/>
          </a:prstGeom>
        </p:spPr>
      </p:pic>
      <p:pic>
        <p:nvPicPr>
          <p:cNvPr id="11" name="Picture 10" descr="Logo&#10;&#10;Description automatically generated">
            <a:extLst>
              <a:ext uri="{FF2B5EF4-FFF2-40B4-BE49-F238E27FC236}">
                <a16:creationId xmlns:a16="http://schemas.microsoft.com/office/drawing/2014/main" id="{5E082A17-0ECB-A40B-D720-DF4585076443}"/>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11409528" y="-99798"/>
            <a:ext cx="790246" cy="979935"/>
          </a:xfrm>
          <a:prstGeom prst="rect">
            <a:avLst/>
          </a:prstGeom>
        </p:spPr>
      </p:pic>
      <p:sp>
        <p:nvSpPr>
          <p:cNvPr id="16" name="Rectangle 41">
            <a:extLst>
              <a:ext uri="{FF2B5EF4-FFF2-40B4-BE49-F238E27FC236}">
                <a16:creationId xmlns:a16="http://schemas.microsoft.com/office/drawing/2014/main" id="{9120DA2C-2644-1391-5C06-F917CA29D5B0}"/>
              </a:ext>
            </a:extLst>
          </p:cNvPr>
          <p:cNvSpPr>
            <a:spLocks noChangeArrowheads="1"/>
          </p:cNvSpPr>
          <p:nvPr/>
        </p:nvSpPr>
        <p:spPr bwMode="auto">
          <a:xfrm>
            <a:off x="822288" y="200753"/>
            <a:ext cx="11022631" cy="895630"/>
          </a:xfrm>
          <a:prstGeom prst="rect">
            <a:avLst/>
          </a:prstGeom>
          <a:noFill/>
          <a:ln w="3175">
            <a:noFill/>
            <a:miter lim="800000"/>
            <a:headEnd/>
            <a:tailEnd/>
          </a:ln>
        </p:spPr>
        <p:txBody>
          <a:bodyPr wrap="square" anchor="ct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all"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ＭＳ Ｐゴシック" charset="0"/>
                <a:cs typeface="Arial" pitchFamily="34" charset="0"/>
              </a:rPr>
              <a:t>INNOVATION, INNOVATION, INNOVATION</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3000" b="1" i="0" u="none" strike="noStrike" kern="1200" cap="all"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ＭＳ Ｐゴシック" charset="0"/>
              <a:cs typeface="Arial" pitchFamily="34" charset="0"/>
            </a:endParaRPr>
          </a:p>
        </p:txBody>
      </p:sp>
      <p:pic>
        <p:nvPicPr>
          <p:cNvPr id="5" name="Picture 4">
            <a:extLst>
              <a:ext uri="{FF2B5EF4-FFF2-40B4-BE49-F238E27FC236}">
                <a16:creationId xmlns:a16="http://schemas.microsoft.com/office/drawing/2014/main" id="{ECC4C41F-D1C8-6AE2-A1B8-40475403F2F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421" r="6180"/>
          <a:stretch/>
        </p:blipFill>
        <p:spPr>
          <a:xfrm>
            <a:off x="8425231" y="797931"/>
            <a:ext cx="3639403" cy="3086853"/>
          </a:xfrm>
          <a:prstGeom prst="rect">
            <a:avLst/>
          </a:prstGeom>
        </p:spPr>
      </p:pic>
      <p:pic>
        <p:nvPicPr>
          <p:cNvPr id="6" name="Picture 5" descr="A picture containing grass, outdoor, ground, building&#10;&#10;Description automatically generated">
            <a:extLst>
              <a:ext uri="{FF2B5EF4-FFF2-40B4-BE49-F238E27FC236}">
                <a16:creationId xmlns:a16="http://schemas.microsoft.com/office/drawing/2014/main" id="{8D11F602-02A2-4F9D-B779-62733B14856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53570" y="827875"/>
            <a:ext cx="4052599" cy="3039450"/>
          </a:xfrm>
          <a:prstGeom prst="rect">
            <a:avLst/>
          </a:prstGeom>
        </p:spPr>
      </p:pic>
      <p:pic>
        <p:nvPicPr>
          <p:cNvPr id="7" name="Picture 6" descr="A picture containing outdoor, sky, water, bridge&#10;&#10;Description automatically generated">
            <a:extLst>
              <a:ext uri="{FF2B5EF4-FFF2-40B4-BE49-F238E27FC236}">
                <a16:creationId xmlns:a16="http://schemas.microsoft.com/office/drawing/2014/main" id="{CB87BD6D-C426-A20F-D4C7-BAC403026D7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4989" y="975962"/>
            <a:ext cx="3967000" cy="2975251"/>
          </a:xfrm>
          <a:prstGeom prst="rect">
            <a:avLst/>
          </a:prstGeom>
        </p:spPr>
      </p:pic>
      <p:sp>
        <p:nvSpPr>
          <p:cNvPr id="8" name="Rectangle 7">
            <a:extLst>
              <a:ext uri="{FF2B5EF4-FFF2-40B4-BE49-F238E27FC236}">
                <a16:creationId xmlns:a16="http://schemas.microsoft.com/office/drawing/2014/main" id="{1F517ED4-856E-5285-1965-A6DC2F6D1B54}"/>
              </a:ext>
            </a:extLst>
          </p:cNvPr>
          <p:cNvSpPr/>
          <p:nvPr/>
        </p:nvSpPr>
        <p:spPr>
          <a:xfrm>
            <a:off x="581025" y="4830929"/>
            <a:ext cx="2526847" cy="461665"/>
          </a:xfrm>
          <a:prstGeom prst="rect">
            <a:avLst/>
          </a:prstGeom>
        </p:spPr>
        <p:txBody>
          <a:bodyPr wrap="square">
            <a:spAutoFit/>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Area adjacent to Dona Ana &amp; Josefina Channel</a:t>
            </a:r>
          </a:p>
        </p:txBody>
      </p:sp>
      <p:sp>
        <p:nvSpPr>
          <p:cNvPr id="9" name="Rectangle 8">
            <a:extLst>
              <a:ext uri="{FF2B5EF4-FFF2-40B4-BE49-F238E27FC236}">
                <a16:creationId xmlns:a16="http://schemas.microsoft.com/office/drawing/2014/main" id="{24D9EBBB-11F2-9B63-BC71-939DEC3162F5}"/>
              </a:ext>
            </a:extLst>
          </p:cNvPr>
          <p:cNvSpPr/>
          <p:nvPr/>
        </p:nvSpPr>
        <p:spPr>
          <a:xfrm>
            <a:off x="8583189" y="3762212"/>
            <a:ext cx="2526847" cy="276999"/>
          </a:xfrm>
          <a:prstGeom prst="rect">
            <a:avLst/>
          </a:prstGeom>
        </p:spPr>
        <p:txBody>
          <a:bodyPr wrap="square">
            <a:spAutoFit/>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University Gardens Area</a:t>
            </a:r>
          </a:p>
        </p:txBody>
      </p:sp>
      <p:pic>
        <p:nvPicPr>
          <p:cNvPr id="12" name="Picture 11">
            <a:extLst>
              <a:ext uri="{FF2B5EF4-FFF2-40B4-BE49-F238E27FC236}">
                <a16:creationId xmlns:a16="http://schemas.microsoft.com/office/drawing/2014/main" id="{FE375346-B32D-7005-7C5C-4C7E1E93692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749"/>
          <a:stretch/>
        </p:blipFill>
        <p:spPr>
          <a:xfrm>
            <a:off x="113043" y="4416908"/>
            <a:ext cx="4028203" cy="1822793"/>
          </a:xfrm>
          <a:prstGeom prst="rect">
            <a:avLst/>
          </a:prstGeom>
        </p:spPr>
      </p:pic>
      <p:sp>
        <p:nvSpPr>
          <p:cNvPr id="13" name="TextBox 12">
            <a:extLst>
              <a:ext uri="{FF2B5EF4-FFF2-40B4-BE49-F238E27FC236}">
                <a16:creationId xmlns:a16="http://schemas.microsoft.com/office/drawing/2014/main" id="{13C7E88C-EA63-F415-F35F-46C3AF2CDA4A}"/>
              </a:ext>
            </a:extLst>
          </p:cNvPr>
          <p:cNvSpPr txBox="1"/>
          <p:nvPr/>
        </p:nvSpPr>
        <p:spPr>
          <a:xfrm>
            <a:off x="1019715" y="6408978"/>
            <a:ext cx="2214858" cy="338554"/>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OLD DESIGN 1991</a:t>
            </a:r>
          </a:p>
        </p:txBody>
      </p:sp>
      <p:sp>
        <p:nvSpPr>
          <p:cNvPr id="14" name="TextBox 13">
            <a:extLst>
              <a:ext uri="{FF2B5EF4-FFF2-40B4-BE49-F238E27FC236}">
                <a16:creationId xmlns:a16="http://schemas.microsoft.com/office/drawing/2014/main" id="{1925CD19-2767-F9D8-A575-28D708E4D547}"/>
              </a:ext>
            </a:extLst>
          </p:cNvPr>
          <p:cNvSpPr txBox="1"/>
          <p:nvPr/>
        </p:nvSpPr>
        <p:spPr>
          <a:xfrm>
            <a:off x="581025" y="3626182"/>
            <a:ext cx="3122969" cy="276999"/>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U-Frame Concrete Channel Bottom</a:t>
            </a:r>
          </a:p>
        </p:txBody>
      </p:sp>
      <p:cxnSp>
        <p:nvCxnSpPr>
          <p:cNvPr id="15" name="Straight Connector 14">
            <a:extLst>
              <a:ext uri="{FF2B5EF4-FFF2-40B4-BE49-F238E27FC236}">
                <a16:creationId xmlns:a16="http://schemas.microsoft.com/office/drawing/2014/main" id="{B9E27120-6E61-A3A6-DC89-BC99D2D5122F}"/>
              </a:ext>
            </a:extLst>
          </p:cNvPr>
          <p:cNvCxnSpPr>
            <a:cxnSpLocks/>
          </p:cNvCxnSpPr>
          <p:nvPr/>
        </p:nvCxnSpPr>
        <p:spPr>
          <a:xfrm>
            <a:off x="4178115" y="731097"/>
            <a:ext cx="0" cy="6024902"/>
          </a:xfrm>
          <a:prstGeom prst="line">
            <a:avLst/>
          </a:prstGeom>
          <a:ln w="31750"/>
        </p:spPr>
        <p:style>
          <a:lnRef idx="1">
            <a:schemeClr val="accent6"/>
          </a:lnRef>
          <a:fillRef idx="0">
            <a:schemeClr val="accent6"/>
          </a:fillRef>
          <a:effectRef idx="0">
            <a:schemeClr val="accent6"/>
          </a:effectRef>
          <a:fontRef idx="minor">
            <a:schemeClr val="tx1"/>
          </a:fontRef>
        </p:style>
      </p:cxnSp>
      <p:cxnSp>
        <p:nvCxnSpPr>
          <p:cNvPr id="17" name="Straight Connector 16">
            <a:extLst>
              <a:ext uri="{FF2B5EF4-FFF2-40B4-BE49-F238E27FC236}">
                <a16:creationId xmlns:a16="http://schemas.microsoft.com/office/drawing/2014/main" id="{94AB11A6-8ABD-5BC4-F303-DCC225FAEC35}"/>
              </a:ext>
            </a:extLst>
          </p:cNvPr>
          <p:cNvCxnSpPr>
            <a:cxnSpLocks/>
          </p:cNvCxnSpPr>
          <p:nvPr/>
        </p:nvCxnSpPr>
        <p:spPr>
          <a:xfrm>
            <a:off x="8374429" y="722630"/>
            <a:ext cx="33868" cy="6073732"/>
          </a:xfrm>
          <a:prstGeom prst="line">
            <a:avLst/>
          </a:prstGeom>
          <a:ln w="31750"/>
        </p:spPr>
        <p:style>
          <a:lnRef idx="1">
            <a:schemeClr val="accent6"/>
          </a:lnRef>
          <a:fillRef idx="0">
            <a:schemeClr val="accent6"/>
          </a:fillRef>
          <a:effectRef idx="0">
            <a:schemeClr val="accent6"/>
          </a:effectRef>
          <a:fontRef idx="minor">
            <a:schemeClr val="tx1"/>
          </a:fontRef>
        </p:style>
      </p:cxnSp>
      <p:pic>
        <p:nvPicPr>
          <p:cNvPr id="19" name="Picture 18" descr="A picture containing sky, outdoor, grass, building&#10;&#10;Description automatically generated">
            <a:extLst>
              <a:ext uri="{FF2B5EF4-FFF2-40B4-BE49-F238E27FC236}">
                <a16:creationId xmlns:a16="http://schemas.microsoft.com/office/drawing/2014/main" id="{F48891E2-8200-910C-461C-45980191EB1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238524" y="3868135"/>
            <a:ext cx="4092812" cy="2879410"/>
          </a:xfrm>
          <a:prstGeom prst="rect">
            <a:avLst/>
          </a:prstGeom>
        </p:spPr>
      </p:pic>
      <p:pic>
        <p:nvPicPr>
          <p:cNvPr id="20" name="Picture 19">
            <a:extLst>
              <a:ext uri="{FF2B5EF4-FFF2-40B4-BE49-F238E27FC236}">
                <a16:creationId xmlns:a16="http://schemas.microsoft.com/office/drawing/2014/main" id="{8C335687-B118-B173-8261-7BF7D982BF4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445800" y="3819318"/>
            <a:ext cx="3618834" cy="2977044"/>
          </a:xfrm>
          <a:prstGeom prst="rect">
            <a:avLst/>
          </a:prstGeom>
        </p:spPr>
      </p:pic>
      <p:sp>
        <p:nvSpPr>
          <p:cNvPr id="21" name="TextBox 20">
            <a:extLst>
              <a:ext uri="{FF2B5EF4-FFF2-40B4-BE49-F238E27FC236}">
                <a16:creationId xmlns:a16="http://schemas.microsoft.com/office/drawing/2014/main" id="{C894E61F-33C4-CA15-9B6C-66F2C5D2DAFA}"/>
              </a:ext>
            </a:extLst>
          </p:cNvPr>
          <p:cNvSpPr txBox="1"/>
          <p:nvPr/>
        </p:nvSpPr>
        <p:spPr>
          <a:xfrm>
            <a:off x="4664115" y="6371881"/>
            <a:ext cx="3283488" cy="338554"/>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DESIGN UPDATE 2021-2022</a:t>
            </a:r>
          </a:p>
        </p:txBody>
      </p:sp>
      <p:sp>
        <p:nvSpPr>
          <p:cNvPr id="22" name="TextBox 21">
            <a:extLst>
              <a:ext uri="{FF2B5EF4-FFF2-40B4-BE49-F238E27FC236}">
                <a16:creationId xmlns:a16="http://schemas.microsoft.com/office/drawing/2014/main" id="{1F30C470-EC1C-5D4B-65FE-6DC59C0278CB}"/>
              </a:ext>
            </a:extLst>
          </p:cNvPr>
          <p:cNvSpPr txBox="1"/>
          <p:nvPr/>
        </p:nvSpPr>
        <p:spPr>
          <a:xfrm>
            <a:off x="9065518" y="6348205"/>
            <a:ext cx="2416976" cy="338554"/>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NEW DESIGN - 2023</a:t>
            </a:r>
          </a:p>
        </p:txBody>
      </p:sp>
      <p:sp>
        <p:nvSpPr>
          <p:cNvPr id="23" name="TextBox 22">
            <a:extLst>
              <a:ext uri="{FF2B5EF4-FFF2-40B4-BE49-F238E27FC236}">
                <a16:creationId xmlns:a16="http://schemas.microsoft.com/office/drawing/2014/main" id="{31130634-54E6-306D-6507-9203C1EA4130}"/>
              </a:ext>
            </a:extLst>
          </p:cNvPr>
          <p:cNvSpPr txBox="1"/>
          <p:nvPr/>
        </p:nvSpPr>
        <p:spPr>
          <a:xfrm>
            <a:off x="5112051" y="3357653"/>
            <a:ext cx="2546322" cy="461665"/>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Articulated Concrete Block Mattress Channel Bottom</a:t>
            </a:r>
          </a:p>
        </p:txBody>
      </p:sp>
      <p:sp>
        <p:nvSpPr>
          <p:cNvPr id="24" name="TextBox 23">
            <a:extLst>
              <a:ext uri="{FF2B5EF4-FFF2-40B4-BE49-F238E27FC236}">
                <a16:creationId xmlns:a16="http://schemas.microsoft.com/office/drawing/2014/main" id="{DABB6A9B-18EF-E984-F97F-58FB6DEBA5FE}"/>
              </a:ext>
            </a:extLst>
          </p:cNvPr>
          <p:cNvSpPr txBox="1"/>
          <p:nvPr/>
        </p:nvSpPr>
        <p:spPr>
          <a:xfrm>
            <a:off x="8539696" y="3533565"/>
            <a:ext cx="3540571" cy="276999"/>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Grade Control/Natural Channel Bottom</a:t>
            </a:r>
          </a:p>
        </p:txBody>
      </p:sp>
    </p:spTree>
    <p:extLst>
      <p:ext uri="{BB962C8B-B14F-4D97-AF65-F5344CB8AC3E}">
        <p14:creationId xmlns:p14="http://schemas.microsoft.com/office/powerpoint/2010/main" val="3474763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CFF392-833A-DB4D-DDF0-BCB0AFB99673}"/>
              </a:ext>
            </a:extLst>
          </p:cNvPr>
          <p:cNvSpPr txBox="1"/>
          <p:nvPr/>
        </p:nvSpPr>
        <p:spPr>
          <a:xfrm>
            <a:off x="1241946" y="286603"/>
            <a:ext cx="8434317" cy="646331"/>
          </a:xfrm>
          <a:prstGeom prst="rect">
            <a:avLst/>
          </a:prstGeom>
          <a:noFill/>
        </p:spPr>
        <p:txBody>
          <a:bodyPr wrap="square" rtlCol="0">
            <a:spAutoFit/>
          </a:bodyPr>
          <a:lstStyle/>
          <a:p>
            <a:r>
              <a:rPr lang="en-US" sz="3600" b="1" dirty="0">
                <a:solidFill>
                  <a:schemeClr val="bg1"/>
                </a:solidFill>
                <a:latin typeface="Arial Black" panose="020B0A04020102020204" pitchFamily="34" charset="0"/>
              </a:rPr>
              <a:t>CONTRACTING</a:t>
            </a:r>
          </a:p>
        </p:txBody>
      </p:sp>
      <p:sp>
        <p:nvSpPr>
          <p:cNvPr id="6" name="TextBox 5">
            <a:extLst>
              <a:ext uri="{FF2B5EF4-FFF2-40B4-BE49-F238E27FC236}">
                <a16:creationId xmlns:a16="http://schemas.microsoft.com/office/drawing/2014/main" id="{CA2A64EE-F759-6D48-D3AB-0E48EF316350}"/>
              </a:ext>
            </a:extLst>
          </p:cNvPr>
          <p:cNvSpPr txBox="1"/>
          <p:nvPr/>
        </p:nvSpPr>
        <p:spPr>
          <a:xfrm>
            <a:off x="586854" y="1173707"/>
            <a:ext cx="10590662"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rPr>
              <a:t>&gt;51 Actions currently in pre-award phase</a:t>
            </a:r>
          </a:p>
          <a:p>
            <a:pPr marL="1257300" lvl="2" indent="-342900">
              <a:buFont typeface="Arial" panose="020B0604020202020204" pitchFamily="34" charset="0"/>
              <a:buChar char="•"/>
            </a:pPr>
            <a:r>
              <a:rPr lang="en-US" sz="2400" dirty="0">
                <a:solidFill>
                  <a:schemeClr val="bg1"/>
                </a:solidFill>
              </a:rPr>
              <a:t>19 A/E</a:t>
            </a:r>
          </a:p>
          <a:p>
            <a:pPr marL="1714500" lvl="3" indent="-342900">
              <a:buFont typeface="Arial" panose="020B0604020202020204" pitchFamily="34" charset="0"/>
              <a:buChar char="•"/>
            </a:pPr>
            <a:r>
              <a:rPr lang="en-US" sz="2400" dirty="0">
                <a:solidFill>
                  <a:schemeClr val="bg1"/>
                </a:solidFill>
              </a:rPr>
              <a:t>Initial efforts have relied on MATOC</a:t>
            </a:r>
          </a:p>
          <a:p>
            <a:pPr marL="1257300" lvl="2" indent="-342900">
              <a:buFont typeface="Arial" panose="020B0604020202020204" pitchFamily="34" charset="0"/>
              <a:buChar char="•"/>
            </a:pPr>
            <a:r>
              <a:rPr lang="en-US" sz="2400" dirty="0">
                <a:solidFill>
                  <a:schemeClr val="bg1"/>
                </a:solidFill>
              </a:rPr>
              <a:t>27 Construction</a:t>
            </a:r>
          </a:p>
          <a:p>
            <a:pPr marL="1257300" lvl="2" indent="-342900">
              <a:buFont typeface="Arial" panose="020B0604020202020204" pitchFamily="34" charset="0"/>
              <a:buChar char="•"/>
            </a:pPr>
            <a:r>
              <a:rPr lang="en-US" sz="2400" dirty="0">
                <a:solidFill>
                  <a:schemeClr val="bg1"/>
                </a:solidFill>
              </a:rPr>
              <a:t>5 Other</a:t>
            </a:r>
          </a:p>
          <a:p>
            <a:pPr lvl="2"/>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27 Industry days are planed for projects in 2024</a:t>
            </a:r>
          </a:p>
          <a:p>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VIPR Contracting Division is COMMITTED to thorough market research and will reach out to industry through SAM. Gov to solicit routine feedback on many facets of the program</a:t>
            </a:r>
          </a:p>
          <a:p>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We are working toward a projected requirement tracker posted on </a:t>
            </a:r>
            <a:r>
              <a:rPr lang="en-US" sz="2400" dirty="0" err="1">
                <a:solidFill>
                  <a:schemeClr val="bg1"/>
                </a:solidFill>
              </a:rPr>
              <a:t>SAM.Gov</a:t>
            </a:r>
            <a:r>
              <a:rPr lang="en-US" sz="2400" dirty="0">
                <a:solidFill>
                  <a:schemeClr val="bg1"/>
                </a:solidFill>
              </a:rPr>
              <a:t> for awareness</a:t>
            </a:r>
          </a:p>
        </p:txBody>
      </p:sp>
      <p:pic>
        <p:nvPicPr>
          <p:cNvPr id="7" name="Picture 6" descr="A group of people sitting around a table&#10;&#10;Description automatically generated with medium confidence">
            <a:extLst>
              <a:ext uri="{FF2B5EF4-FFF2-40B4-BE49-F238E27FC236}">
                <a16:creationId xmlns:a16="http://schemas.microsoft.com/office/drawing/2014/main" id="{056369DD-E4D5-5F71-30C8-442B761C89F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190" r="15645"/>
          <a:stretch/>
        </p:blipFill>
        <p:spPr>
          <a:xfrm>
            <a:off x="7907803" y="531111"/>
            <a:ext cx="2942167" cy="3386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904829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iring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1B62E2654C524C955BE2D12493E9D8" ma:contentTypeVersion="19" ma:contentTypeDescription="Create a new document." ma:contentTypeScope="" ma:versionID="f1ab489d9f543f90d8edfcb4811b9bbe">
  <xsd:schema xmlns:xsd="http://www.w3.org/2001/XMLSchema" xmlns:xs="http://www.w3.org/2001/XMLSchema" xmlns:p="http://schemas.microsoft.com/office/2006/metadata/properties" xmlns:ns2="adae7197-fd2e-4b99-9654-5e583da9c8f9" xmlns:ns3="13b39559-8d9b-45f0-aae8-fab2483ffcc1" targetNamespace="http://schemas.microsoft.com/office/2006/metadata/properties" ma:root="true" ma:fieldsID="196aed022a27acaea8d1518db37dacce" ns2:_="" ns3:_="">
    <xsd:import namespace="adae7197-fd2e-4b99-9654-5e583da9c8f9"/>
    <xsd:import namespace="13b39559-8d9b-45f0-aae8-fab2483ffc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Testing"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ae7197-fd2e-4b99-9654-5e583da9c8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Testing" ma:index="17" nillable="true" ma:displayName="Testing" ma:format="Dropdown" ma:internalName="Testing">
      <xsd:simpleType>
        <xsd:restriction base="dms:Text">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23a6806-de50-4798-bd13-578777d0ce8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3b39559-8d9b-45f0-aae8-fab2483ffcc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b0e296b-f145-4371-9aec-72820efe64b5}" ma:internalName="TaxCatchAll" ma:showField="CatchAllData" ma:web="13b39559-8d9b-45f0-aae8-fab2483ffc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3b39559-8d9b-45f0-aae8-fab2483ffcc1" xsi:nil="true"/>
    <lcf76f155ced4ddcb4097134ff3c332f xmlns="adae7197-fd2e-4b99-9654-5e583da9c8f9">
      <Terms xmlns="http://schemas.microsoft.com/office/infopath/2007/PartnerControls"/>
    </lcf76f155ced4ddcb4097134ff3c332f>
    <Testing xmlns="adae7197-fd2e-4b99-9654-5e583da9c8f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1C24AF-269B-4071-82E3-54C2906576EC}"/>
</file>

<file path=customXml/itemProps2.xml><?xml version="1.0" encoding="utf-8"?>
<ds:datastoreItem xmlns:ds="http://schemas.openxmlformats.org/officeDocument/2006/customXml" ds:itemID="{CEF45024-DF73-4AE1-A9D6-53B746B1AD92}">
  <ds:schemaRefs>
    <ds:schemaRef ds:uri="http://purl.org/dc/terms/"/>
    <ds:schemaRef ds:uri="http://purl.org/dc/dcmitype/"/>
    <ds:schemaRef ds:uri="http://schemas.openxmlformats.org/package/2006/metadata/core-properties"/>
    <ds:schemaRef ds:uri="http://schemas.microsoft.com/office/2006/documentManagement/types"/>
    <ds:schemaRef ds:uri="http://schemas.microsoft.com/office/2006/metadata/properties"/>
    <ds:schemaRef ds:uri="http://purl.org/dc/elements/1.1/"/>
    <ds:schemaRef ds:uri="ae5ae2af-7381-4bd0-a627-2eb89f1fae4e"/>
    <ds:schemaRef ds:uri="http://schemas.microsoft.com/office/infopath/2007/PartnerControls"/>
    <ds:schemaRef ds:uri="cbb88ca7-7756-4132-b142-9bde1317994f"/>
    <ds:schemaRef ds:uri="http://www.w3.org/XML/1998/namespace"/>
  </ds:schemaRefs>
</ds:datastoreItem>
</file>

<file path=customXml/itemProps3.xml><?xml version="1.0" encoding="utf-8"?>
<ds:datastoreItem xmlns:ds="http://schemas.openxmlformats.org/officeDocument/2006/customXml" ds:itemID="{BAAC4B0B-6076-45C8-B9A7-20F6F53755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67</TotalTime>
  <Words>1731</Words>
  <Application>Microsoft Office PowerPoint</Application>
  <PresentationFormat>Widescreen</PresentationFormat>
  <Paragraphs>327</Paragraphs>
  <Slides>21</Slides>
  <Notes>11</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3" baseType="lpstr">
      <vt:lpstr>Arial</vt:lpstr>
      <vt:lpstr>Arial Black</vt:lpstr>
      <vt:lpstr>Avenir Next LT Pro</vt:lpstr>
      <vt:lpstr>Avenir Next LT Pro Light</vt:lpstr>
      <vt:lpstr>Calibri</vt:lpstr>
      <vt:lpstr>Calibri Light</vt:lpstr>
      <vt:lpstr>Century Gothic</vt:lpstr>
      <vt:lpstr>Tahoma</vt:lpstr>
      <vt:lpstr>Wingdings</vt:lpstr>
      <vt:lpstr>Office Theme</vt:lpstr>
      <vt:lpstr>Hiring Master</vt:lpstr>
      <vt:lpstr>Microsoft Excel 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Keiser, Jacqueline J CIV USARMY CESAD (USA)</dc:creator>
  <cp:lastModifiedBy>Jacqueline</cp:lastModifiedBy>
  <cp:revision>5</cp:revision>
  <cp:lastPrinted>2023-08-21T15:21:30Z</cp:lastPrinted>
  <dcterms:created xsi:type="dcterms:W3CDTF">2023-06-12T00:08:03Z</dcterms:created>
  <dcterms:modified xsi:type="dcterms:W3CDTF">2024-01-10T11:38:31Z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0x010100FB0F629DFC0EEE4EA5288C6786495B5A</vt:lpwstr>
  </property>
  <property fmtid="{D5CDD505-2E9C-101B-9397-08002B2CF9AE}" pid="3" name="MediaServiceImageTags">
    <vt:lpwstr/>
  </property>
</Properties>
</file>