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9.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authors.xml" ContentType="application/vnd.ms-powerpoint.authors+xml"/>
  <Override PartName="/ppt/changesInfos/changesInfo1.xml" ContentType="application/vnd.ms-powerpoint.changesinfo+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61" r:id="rId1"/>
  </p:sldMasterIdLst>
  <p:notesMasterIdLst>
    <p:notesMasterId r:id="rId14"/>
  </p:notesMasterIdLst>
  <p:handoutMasterIdLst>
    <p:handoutMasterId r:id="rId15"/>
  </p:handoutMasterIdLst>
  <p:sldIdLst>
    <p:sldId id="392" r:id="rId2"/>
    <p:sldId id="768" r:id="rId3"/>
    <p:sldId id="769" r:id="rId4"/>
    <p:sldId id="789" r:id="rId5"/>
    <p:sldId id="783" r:id="rId6"/>
    <p:sldId id="771" r:id="rId7"/>
    <p:sldId id="778" r:id="rId8"/>
    <p:sldId id="777" r:id="rId9"/>
    <p:sldId id="790" r:id="rId10"/>
    <p:sldId id="791" r:id="rId11"/>
    <p:sldId id="779" r:id="rId12"/>
    <p:sldId id="776" r:id="rId13"/>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6F2558-9C3E-BC7B-85EF-DF23B0BCC009}" name="Belle Febbraro" initials="BF" userId="S::BFebbraro@same.org::149f053f-a4c3-4147-ab9c-24315b939ee4" providerId="AD"/>
  <p188:author id="{9B1402E4-E818-89DB-E2D8-92118143DF78}" name="Stephen Karl" initials="SK" userId="S::skarl@same.org::ae893abf-beff-490a-aae0-0ac21dc3a4e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A9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825C7E-23E1-4467-923C-0EEE2BCD4BEA}" v="16" dt="2023-08-02T03:03:49.0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4" autoAdjust="0"/>
    <p:restoredTop sz="78203"/>
  </p:normalViewPr>
  <p:slideViewPr>
    <p:cSldViewPr snapToGrid="0" snapToObjects="1">
      <p:cViewPr varScale="1">
        <p:scale>
          <a:sx n="114" d="100"/>
          <a:sy n="114" d="100"/>
        </p:scale>
        <p:origin x="499" y="91"/>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84" d="100"/>
          <a:sy n="84" d="100"/>
        </p:scale>
        <p:origin x="3149"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26"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presProps" Target="presProps.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ler, Cindy" userId="8427de63-6ae2-406f-84da-30c55050ee07" providerId="ADAL" clId="{93CC91B7-5F47-41A2-A0DC-AA9997FEDFFB}"/>
    <pc:docChg chg="custSel addSld delSld modSld sldOrd">
      <pc:chgData name="Miller, Cindy" userId="8427de63-6ae2-406f-84da-30c55050ee07" providerId="ADAL" clId="{93CC91B7-5F47-41A2-A0DC-AA9997FEDFFB}" dt="2023-02-14T02:34:11.702" v="300" actId="1076"/>
      <pc:docMkLst>
        <pc:docMk/>
      </pc:docMkLst>
      <pc:sldChg chg="addSp modSp mod">
        <pc:chgData name="Miller, Cindy" userId="8427de63-6ae2-406f-84da-30c55050ee07" providerId="ADAL" clId="{93CC91B7-5F47-41A2-A0DC-AA9997FEDFFB}" dt="2023-02-14T02:01:56.009" v="125" actId="1076"/>
        <pc:sldMkLst>
          <pc:docMk/>
          <pc:sldMk cId="3704332889" sldId="392"/>
        </pc:sldMkLst>
        <pc:spChg chg="mod">
          <ac:chgData name="Miller, Cindy" userId="8427de63-6ae2-406f-84da-30c55050ee07" providerId="ADAL" clId="{93CC91B7-5F47-41A2-A0DC-AA9997FEDFFB}" dt="2023-02-14T01:55:05.347" v="70" actId="122"/>
          <ac:spMkLst>
            <pc:docMk/>
            <pc:sldMk cId="3704332889" sldId="392"/>
            <ac:spMk id="6" creationId="{7D58A181-4C39-4D0D-95BB-531E3DB04E09}"/>
          </ac:spMkLst>
        </pc:spChg>
        <pc:spChg chg="mod">
          <ac:chgData name="Miller, Cindy" userId="8427de63-6ae2-406f-84da-30c55050ee07" providerId="ADAL" clId="{93CC91B7-5F47-41A2-A0DC-AA9997FEDFFB}" dt="2023-02-14T02:01:45.545" v="123" actId="1076"/>
          <ac:spMkLst>
            <pc:docMk/>
            <pc:sldMk cId="3704332889" sldId="392"/>
            <ac:spMk id="16" creationId="{2FE35E4C-EA91-401E-B680-69655F70C389}"/>
          </ac:spMkLst>
        </pc:spChg>
        <pc:picChg chg="add mod">
          <ac:chgData name="Miller, Cindy" userId="8427de63-6ae2-406f-84da-30c55050ee07" providerId="ADAL" clId="{93CC91B7-5F47-41A2-A0DC-AA9997FEDFFB}" dt="2023-02-14T02:01:56.009" v="125" actId="1076"/>
          <ac:picMkLst>
            <pc:docMk/>
            <pc:sldMk cId="3704332889" sldId="392"/>
            <ac:picMk id="3" creationId="{238BAC71-DF6D-4205-B466-2044BE649A83}"/>
          </ac:picMkLst>
        </pc:picChg>
        <pc:picChg chg="mod ord">
          <ac:chgData name="Miller, Cindy" userId="8427de63-6ae2-406f-84da-30c55050ee07" providerId="ADAL" clId="{93CC91B7-5F47-41A2-A0DC-AA9997FEDFFB}" dt="2023-02-14T02:01:52.552" v="124" actId="166"/>
          <ac:picMkLst>
            <pc:docMk/>
            <pc:sldMk cId="3704332889" sldId="392"/>
            <ac:picMk id="15" creationId="{E3E6E180-E4DA-4F06-B31D-1E71EB96E80D}"/>
          </ac:picMkLst>
        </pc:picChg>
      </pc:sldChg>
      <pc:sldChg chg="addSp modSp mod">
        <pc:chgData name="Miller, Cindy" userId="8427de63-6ae2-406f-84da-30c55050ee07" providerId="ADAL" clId="{93CC91B7-5F47-41A2-A0DC-AA9997FEDFFB}" dt="2023-02-14T02:14:16.266" v="174"/>
        <pc:sldMkLst>
          <pc:docMk/>
          <pc:sldMk cId="967091716" sldId="728"/>
        </pc:sldMkLst>
        <pc:spChg chg="mod">
          <ac:chgData name="Miller, Cindy" userId="8427de63-6ae2-406f-84da-30c55050ee07" providerId="ADAL" clId="{93CC91B7-5F47-41A2-A0DC-AA9997FEDFFB}" dt="2023-02-14T02:12:59.048" v="167" actId="1076"/>
          <ac:spMkLst>
            <pc:docMk/>
            <pc:sldMk cId="967091716" sldId="728"/>
            <ac:spMk id="5" creationId="{D975F70D-E878-44B3-A065-704EB5FA3DE5}"/>
          </ac:spMkLst>
        </pc:spChg>
        <pc:spChg chg="mod">
          <ac:chgData name="Miller, Cindy" userId="8427de63-6ae2-406f-84da-30c55050ee07" providerId="ADAL" clId="{93CC91B7-5F47-41A2-A0DC-AA9997FEDFFB}" dt="2023-02-14T02:12:47.816" v="164" actId="1076"/>
          <ac:spMkLst>
            <pc:docMk/>
            <pc:sldMk cId="967091716" sldId="728"/>
            <ac:spMk id="83" creationId="{00000000-0000-0000-0000-000000000000}"/>
          </ac:spMkLst>
        </pc:spChg>
        <pc:picChg chg="add mod">
          <ac:chgData name="Miller, Cindy" userId="8427de63-6ae2-406f-84da-30c55050ee07" providerId="ADAL" clId="{93CC91B7-5F47-41A2-A0DC-AA9997FEDFFB}" dt="2023-02-14T02:14:16.266" v="174"/>
          <ac:picMkLst>
            <pc:docMk/>
            <pc:sldMk cId="967091716" sldId="728"/>
            <ac:picMk id="3" creationId="{F4789A22-B1E8-4BF7-8D25-7BCFAB7B6A71}"/>
          </ac:picMkLst>
        </pc:picChg>
      </pc:sldChg>
      <pc:sldChg chg="del">
        <pc:chgData name="Miller, Cindy" userId="8427de63-6ae2-406f-84da-30c55050ee07" providerId="ADAL" clId="{93CC91B7-5F47-41A2-A0DC-AA9997FEDFFB}" dt="2023-02-14T01:56:03.987" v="77" actId="2696"/>
        <pc:sldMkLst>
          <pc:docMk/>
          <pc:sldMk cId="2217957081" sldId="743"/>
        </pc:sldMkLst>
      </pc:sldChg>
      <pc:sldChg chg="addSp modSp mod">
        <pc:chgData name="Miller, Cindy" userId="8427de63-6ae2-406f-84da-30c55050ee07" providerId="ADAL" clId="{93CC91B7-5F47-41A2-A0DC-AA9997FEDFFB}" dt="2023-02-14T02:07:08.824" v="142" actId="14100"/>
        <pc:sldMkLst>
          <pc:docMk/>
          <pc:sldMk cId="2209698702" sldId="752"/>
        </pc:sldMkLst>
        <pc:spChg chg="mod">
          <ac:chgData name="Miller, Cindy" userId="8427de63-6ae2-406f-84da-30c55050ee07" providerId="ADAL" clId="{93CC91B7-5F47-41A2-A0DC-AA9997FEDFFB}" dt="2023-02-14T02:06:58.592" v="140" actId="1076"/>
          <ac:spMkLst>
            <pc:docMk/>
            <pc:sldMk cId="2209698702" sldId="752"/>
            <ac:spMk id="9" creationId="{B7100D7D-A189-437A-B166-13CB0F9589CF}"/>
          </ac:spMkLst>
        </pc:spChg>
        <pc:picChg chg="add mod">
          <ac:chgData name="Miller, Cindy" userId="8427de63-6ae2-406f-84da-30c55050ee07" providerId="ADAL" clId="{93CC91B7-5F47-41A2-A0DC-AA9997FEDFFB}" dt="2023-02-14T02:07:08.824" v="142" actId="14100"/>
          <ac:picMkLst>
            <pc:docMk/>
            <pc:sldMk cId="2209698702" sldId="752"/>
            <ac:picMk id="4" creationId="{25E48EC7-6257-492E-8491-86CA3931F0BC}"/>
          </ac:picMkLst>
        </pc:picChg>
      </pc:sldChg>
      <pc:sldChg chg="addSp modSp mod">
        <pc:chgData name="Miller, Cindy" userId="8427de63-6ae2-406f-84da-30c55050ee07" providerId="ADAL" clId="{93CC91B7-5F47-41A2-A0DC-AA9997FEDFFB}" dt="2023-02-14T02:24:20.199" v="210" actId="1076"/>
        <pc:sldMkLst>
          <pc:docMk/>
          <pc:sldMk cId="2839961400" sldId="753"/>
        </pc:sldMkLst>
        <pc:spChg chg="mod">
          <ac:chgData name="Miller, Cindy" userId="8427de63-6ae2-406f-84da-30c55050ee07" providerId="ADAL" clId="{93CC91B7-5F47-41A2-A0DC-AA9997FEDFFB}" dt="2023-02-14T02:20:50.759" v="199" actId="1076"/>
          <ac:spMkLst>
            <pc:docMk/>
            <pc:sldMk cId="2839961400" sldId="753"/>
            <ac:spMk id="5" creationId="{7C509570-F907-47DB-AF18-7C6D20AB6DA0}"/>
          </ac:spMkLst>
        </pc:spChg>
        <pc:picChg chg="add mod">
          <ac:chgData name="Miller, Cindy" userId="8427de63-6ae2-406f-84da-30c55050ee07" providerId="ADAL" clId="{93CC91B7-5F47-41A2-A0DC-AA9997FEDFFB}" dt="2023-02-14T02:20:46.809" v="198" actId="1076"/>
          <ac:picMkLst>
            <pc:docMk/>
            <pc:sldMk cId="2839961400" sldId="753"/>
            <ac:picMk id="3" creationId="{75A07A50-ABEA-478B-A17E-82280CE372E1}"/>
          </ac:picMkLst>
        </pc:picChg>
        <pc:picChg chg="add mod">
          <ac:chgData name="Miller, Cindy" userId="8427de63-6ae2-406f-84da-30c55050ee07" providerId="ADAL" clId="{93CC91B7-5F47-41A2-A0DC-AA9997FEDFFB}" dt="2023-02-14T02:23:00.127" v="203" actId="14100"/>
          <ac:picMkLst>
            <pc:docMk/>
            <pc:sldMk cId="2839961400" sldId="753"/>
            <ac:picMk id="6" creationId="{684673B6-5624-452A-A598-559454BD2F92}"/>
          </ac:picMkLst>
        </pc:picChg>
        <pc:picChg chg="add mod">
          <ac:chgData name="Miller, Cindy" userId="8427de63-6ae2-406f-84da-30c55050ee07" providerId="ADAL" clId="{93CC91B7-5F47-41A2-A0DC-AA9997FEDFFB}" dt="2023-02-14T02:24:20.199" v="210" actId="1076"/>
          <ac:picMkLst>
            <pc:docMk/>
            <pc:sldMk cId="2839961400" sldId="753"/>
            <ac:picMk id="9" creationId="{9558E51A-731E-445C-BC74-8B3A016FD066}"/>
          </ac:picMkLst>
        </pc:picChg>
      </pc:sldChg>
      <pc:sldChg chg="addSp modSp mod">
        <pc:chgData name="Miller, Cindy" userId="8427de63-6ae2-406f-84da-30c55050ee07" providerId="ADAL" clId="{93CC91B7-5F47-41A2-A0DC-AA9997FEDFFB}" dt="2023-02-14T02:04:11.065" v="129" actId="1076"/>
        <pc:sldMkLst>
          <pc:docMk/>
          <pc:sldMk cId="3949619837" sldId="756"/>
        </pc:sldMkLst>
        <pc:spChg chg="mod">
          <ac:chgData name="Miller, Cindy" userId="8427de63-6ae2-406f-84da-30c55050ee07" providerId="ADAL" clId="{93CC91B7-5F47-41A2-A0DC-AA9997FEDFFB}" dt="2023-02-14T01:54:47.012" v="67" actId="122"/>
          <ac:spMkLst>
            <pc:docMk/>
            <pc:sldMk cId="3949619837" sldId="756"/>
            <ac:spMk id="9" creationId="{95B867B6-21C8-431A-BB5D-907797E99D98}"/>
          </ac:spMkLst>
        </pc:spChg>
        <pc:picChg chg="add mod">
          <ac:chgData name="Miller, Cindy" userId="8427de63-6ae2-406f-84da-30c55050ee07" providerId="ADAL" clId="{93CC91B7-5F47-41A2-A0DC-AA9997FEDFFB}" dt="2023-02-14T02:04:11.065" v="129" actId="1076"/>
          <ac:picMkLst>
            <pc:docMk/>
            <pc:sldMk cId="3949619837" sldId="756"/>
            <ac:picMk id="3" creationId="{F3936ECC-29AA-4A98-A684-6F991F727427}"/>
          </ac:picMkLst>
        </pc:picChg>
        <pc:picChg chg="mod">
          <ac:chgData name="Miller, Cindy" userId="8427de63-6ae2-406f-84da-30c55050ee07" providerId="ADAL" clId="{93CC91B7-5F47-41A2-A0DC-AA9997FEDFFB}" dt="2023-02-14T02:04:03.465" v="126" actId="1076"/>
          <ac:picMkLst>
            <pc:docMk/>
            <pc:sldMk cId="3949619837" sldId="756"/>
            <ac:picMk id="5" creationId="{215A80B0-166D-44AB-8256-0EBFA7855935}"/>
          </ac:picMkLst>
        </pc:picChg>
      </pc:sldChg>
      <pc:sldChg chg="addSp modSp mod ord">
        <pc:chgData name="Miller, Cindy" userId="8427de63-6ae2-406f-84da-30c55050ee07" providerId="ADAL" clId="{93CC91B7-5F47-41A2-A0DC-AA9997FEDFFB}" dt="2023-02-14T02:25:47.104" v="213" actId="1076"/>
        <pc:sldMkLst>
          <pc:docMk/>
          <pc:sldMk cId="4279541048" sldId="758"/>
        </pc:sldMkLst>
        <pc:spChg chg="mod">
          <ac:chgData name="Miller, Cindy" userId="8427de63-6ae2-406f-84da-30c55050ee07" providerId="ADAL" clId="{93CC91B7-5F47-41A2-A0DC-AA9997FEDFFB}" dt="2023-02-14T01:52:41.504" v="15" actId="5793"/>
          <ac:spMkLst>
            <pc:docMk/>
            <pc:sldMk cId="4279541048" sldId="758"/>
            <ac:spMk id="5" creationId="{7C509570-F907-47DB-AF18-7C6D20AB6DA0}"/>
          </ac:spMkLst>
        </pc:spChg>
        <pc:picChg chg="add mod">
          <ac:chgData name="Miller, Cindy" userId="8427de63-6ae2-406f-84da-30c55050ee07" providerId="ADAL" clId="{93CC91B7-5F47-41A2-A0DC-AA9997FEDFFB}" dt="2023-02-14T02:25:47.104" v="213" actId="1076"/>
          <ac:picMkLst>
            <pc:docMk/>
            <pc:sldMk cId="4279541048" sldId="758"/>
            <ac:picMk id="3" creationId="{1C762B94-5B75-45DA-A54E-0B6F8A640E16}"/>
          </ac:picMkLst>
        </pc:picChg>
      </pc:sldChg>
      <pc:sldChg chg="addSp modSp mod">
        <pc:chgData name="Miller, Cindy" userId="8427de63-6ae2-406f-84da-30c55050ee07" providerId="ADAL" clId="{93CC91B7-5F47-41A2-A0DC-AA9997FEDFFB}" dt="2023-02-14T02:16:57.192" v="193" actId="1076"/>
        <pc:sldMkLst>
          <pc:docMk/>
          <pc:sldMk cId="361706599" sldId="759"/>
        </pc:sldMkLst>
        <pc:spChg chg="mod">
          <ac:chgData name="Miller, Cindy" userId="8427de63-6ae2-406f-84da-30c55050ee07" providerId="ADAL" clId="{93CC91B7-5F47-41A2-A0DC-AA9997FEDFFB}" dt="2023-02-14T02:05:37.561" v="134" actId="14100"/>
          <ac:spMkLst>
            <pc:docMk/>
            <pc:sldMk cId="361706599" sldId="759"/>
            <ac:spMk id="5" creationId="{7C509570-F907-47DB-AF18-7C6D20AB6DA0}"/>
          </ac:spMkLst>
        </pc:spChg>
        <pc:picChg chg="add mod">
          <ac:chgData name="Miller, Cindy" userId="8427de63-6ae2-406f-84da-30c55050ee07" providerId="ADAL" clId="{93CC91B7-5F47-41A2-A0DC-AA9997FEDFFB}" dt="2023-02-14T02:16:57.192" v="193" actId="1076"/>
          <ac:picMkLst>
            <pc:docMk/>
            <pc:sldMk cId="361706599" sldId="759"/>
            <ac:picMk id="3" creationId="{F8A85A89-54B3-439C-B507-31E6546E8B05}"/>
          </ac:picMkLst>
        </pc:picChg>
        <pc:picChg chg="add mod modCrop">
          <ac:chgData name="Miller, Cindy" userId="8427de63-6ae2-406f-84da-30c55050ee07" providerId="ADAL" clId="{93CC91B7-5F47-41A2-A0DC-AA9997FEDFFB}" dt="2023-02-14T02:16:49.751" v="190" actId="1076"/>
          <ac:picMkLst>
            <pc:docMk/>
            <pc:sldMk cId="361706599" sldId="759"/>
            <ac:picMk id="6" creationId="{FF5FE5AC-FD1A-4C20-A7C8-814867F879E5}"/>
          </ac:picMkLst>
        </pc:picChg>
      </pc:sldChg>
      <pc:sldChg chg="del">
        <pc:chgData name="Miller, Cindy" userId="8427de63-6ae2-406f-84da-30c55050ee07" providerId="ADAL" clId="{93CC91B7-5F47-41A2-A0DC-AA9997FEDFFB}" dt="2023-02-14T01:56:08.950" v="78" actId="2696"/>
        <pc:sldMkLst>
          <pc:docMk/>
          <pc:sldMk cId="1494097376" sldId="760"/>
        </pc:sldMkLst>
      </pc:sldChg>
      <pc:sldChg chg="addSp delSp modSp mod">
        <pc:chgData name="Miller, Cindy" userId="8427de63-6ae2-406f-84da-30c55050ee07" providerId="ADAL" clId="{93CC91B7-5F47-41A2-A0DC-AA9997FEDFFB}" dt="2023-02-14T02:32:48.574" v="294" actId="1076"/>
        <pc:sldMkLst>
          <pc:docMk/>
          <pc:sldMk cId="2810764123" sldId="761"/>
        </pc:sldMkLst>
        <pc:spChg chg="mod">
          <ac:chgData name="Miller, Cindy" userId="8427de63-6ae2-406f-84da-30c55050ee07" providerId="ADAL" clId="{93CC91B7-5F47-41A2-A0DC-AA9997FEDFFB}" dt="2023-02-14T02:31:22.311" v="288" actId="20577"/>
          <ac:spMkLst>
            <pc:docMk/>
            <pc:sldMk cId="2810764123" sldId="761"/>
            <ac:spMk id="7" creationId="{2F7BC0B8-8BF5-4E87-9256-2967A9CC5C59}"/>
          </ac:spMkLst>
        </pc:spChg>
        <pc:picChg chg="add del mod modCrop">
          <ac:chgData name="Miller, Cindy" userId="8427de63-6ae2-406f-84da-30c55050ee07" providerId="ADAL" clId="{93CC91B7-5F47-41A2-A0DC-AA9997FEDFFB}" dt="2023-02-14T02:32:12.934" v="289" actId="21"/>
          <ac:picMkLst>
            <pc:docMk/>
            <pc:sldMk cId="2810764123" sldId="761"/>
            <ac:picMk id="3" creationId="{991DAA51-A3AE-4FC6-9C7F-E6F890DAB89E}"/>
          </ac:picMkLst>
        </pc:picChg>
        <pc:picChg chg="add mod modCrop">
          <ac:chgData name="Miller, Cindy" userId="8427de63-6ae2-406f-84da-30c55050ee07" providerId="ADAL" clId="{93CC91B7-5F47-41A2-A0DC-AA9997FEDFFB}" dt="2023-02-14T02:32:48.574" v="294" actId="1076"/>
          <ac:picMkLst>
            <pc:docMk/>
            <pc:sldMk cId="2810764123" sldId="761"/>
            <ac:picMk id="6" creationId="{ADDD847E-1949-458D-ACD8-6FEBCF8FB852}"/>
          </ac:picMkLst>
        </pc:picChg>
      </pc:sldChg>
      <pc:sldChg chg="addSp modSp mod">
        <pc:chgData name="Miller, Cindy" userId="8427de63-6ae2-406f-84da-30c55050ee07" providerId="ADAL" clId="{93CC91B7-5F47-41A2-A0DC-AA9997FEDFFB}" dt="2023-02-14T02:11:03.432" v="157" actId="14100"/>
        <pc:sldMkLst>
          <pc:docMk/>
          <pc:sldMk cId="3943438950" sldId="762"/>
        </pc:sldMkLst>
        <pc:spChg chg="mod">
          <ac:chgData name="Miller, Cindy" userId="8427de63-6ae2-406f-84da-30c55050ee07" providerId="ADAL" clId="{93CC91B7-5F47-41A2-A0DC-AA9997FEDFFB}" dt="2023-02-14T02:09:45.265" v="152" actId="6549"/>
          <ac:spMkLst>
            <pc:docMk/>
            <pc:sldMk cId="3943438950" sldId="762"/>
            <ac:spMk id="8" creationId="{C5E16899-6A8B-4FAD-A9CB-A912C4693685}"/>
          </ac:spMkLst>
        </pc:spChg>
        <pc:picChg chg="add mod">
          <ac:chgData name="Miller, Cindy" userId="8427de63-6ae2-406f-84da-30c55050ee07" providerId="ADAL" clId="{93CC91B7-5F47-41A2-A0DC-AA9997FEDFFB}" dt="2023-02-14T02:11:03.432" v="157" actId="14100"/>
          <ac:picMkLst>
            <pc:docMk/>
            <pc:sldMk cId="3943438950" sldId="762"/>
            <ac:picMk id="5" creationId="{C80CA375-DF49-473C-834F-0B1896128B9E}"/>
          </ac:picMkLst>
        </pc:picChg>
        <pc:picChg chg="mod">
          <ac:chgData name="Miller, Cindy" userId="8427de63-6ae2-406f-84da-30c55050ee07" providerId="ADAL" clId="{93CC91B7-5F47-41A2-A0DC-AA9997FEDFFB}" dt="2023-02-14T02:09:50.233" v="153" actId="1076"/>
          <ac:picMkLst>
            <pc:docMk/>
            <pc:sldMk cId="3943438950" sldId="762"/>
            <ac:picMk id="6" creationId="{63C72597-43CE-498E-81A4-2038C2597807}"/>
          </ac:picMkLst>
        </pc:picChg>
      </pc:sldChg>
      <pc:sldChg chg="del">
        <pc:chgData name="Miller, Cindy" userId="8427de63-6ae2-406f-84da-30c55050ee07" providerId="ADAL" clId="{93CC91B7-5F47-41A2-A0DC-AA9997FEDFFB}" dt="2023-02-14T01:52:17.326" v="12" actId="2696"/>
        <pc:sldMkLst>
          <pc:docMk/>
          <pc:sldMk cId="2457850460" sldId="764"/>
        </pc:sldMkLst>
      </pc:sldChg>
      <pc:sldChg chg="addSp modSp mod">
        <pc:chgData name="Miller, Cindy" userId="8427de63-6ae2-406f-84da-30c55050ee07" providerId="ADAL" clId="{93CC91B7-5F47-41A2-A0DC-AA9997FEDFFB}" dt="2023-02-14T02:34:11.702" v="300" actId="1076"/>
        <pc:sldMkLst>
          <pc:docMk/>
          <pc:sldMk cId="2562511719" sldId="765"/>
        </pc:sldMkLst>
        <pc:picChg chg="mod">
          <ac:chgData name="Miller, Cindy" userId="8427de63-6ae2-406f-84da-30c55050ee07" providerId="ADAL" clId="{93CC91B7-5F47-41A2-A0DC-AA9997FEDFFB}" dt="2023-02-14T02:34:06.870" v="298" actId="14100"/>
          <ac:picMkLst>
            <pc:docMk/>
            <pc:sldMk cId="2562511719" sldId="765"/>
            <ac:picMk id="3" creationId="{24F6F4AD-9F5A-434B-BAD8-E78E0178AC9B}"/>
          </ac:picMkLst>
        </pc:picChg>
        <pc:picChg chg="add mod">
          <ac:chgData name="Miller, Cindy" userId="8427de63-6ae2-406f-84da-30c55050ee07" providerId="ADAL" clId="{93CC91B7-5F47-41A2-A0DC-AA9997FEDFFB}" dt="2023-02-14T02:34:11.702" v="300" actId="1076"/>
          <ac:picMkLst>
            <pc:docMk/>
            <pc:sldMk cId="2562511719" sldId="765"/>
            <ac:picMk id="4" creationId="{EF541647-BCAC-462C-8B8C-997EFF394A8E}"/>
          </ac:picMkLst>
        </pc:picChg>
      </pc:sldChg>
      <pc:sldChg chg="del">
        <pc:chgData name="Miller, Cindy" userId="8427de63-6ae2-406f-84da-30c55050ee07" providerId="ADAL" clId="{93CC91B7-5F47-41A2-A0DC-AA9997FEDFFB}" dt="2023-02-14T01:52:20.829" v="13" actId="2696"/>
        <pc:sldMkLst>
          <pc:docMk/>
          <pc:sldMk cId="1084975159" sldId="766"/>
        </pc:sldMkLst>
      </pc:sldChg>
      <pc:sldChg chg="addSp modSp add mod ord">
        <pc:chgData name="Miller, Cindy" userId="8427de63-6ae2-406f-84da-30c55050ee07" providerId="ADAL" clId="{93CC91B7-5F47-41A2-A0DC-AA9997FEDFFB}" dt="2023-02-14T02:14:47.287" v="178" actId="1440"/>
        <pc:sldMkLst>
          <pc:docMk/>
          <pc:sldMk cId="3045684021" sldId="767"/>
        </pc:sldMkLst>
        <pc:spChg chg="mod">
          <ac:chgData name="Miller, Cindy" userId="8427de63-6ae2-406f-84da-30c55050ee07" providerId="ADAL" clId="{93CC91B7-5F47-41A2-A0DC-AA9997FEDFFB}" dt="2023-02-14T02:08:37.553" v="146" actId="1076"/>
          <ac:spMkLst>
            <pc:docMk/>
            <pc:sldMk cId="3045684021" sldId="767"/>
            <ac:spMk id="5" creationId="{7C509570-F907-47DB-AF18-7C6D20AB6DA0}"/>
          </ac:spMkLst>
        </pc:spChg>
        <pc:picChg chg="add mod">
          <ac:chgData name="Miller, Cindy" userId="8427de63-6ae2-406f-84da-30c55050ee07" providerId="ADAL" clId="{93CC91B7-5F47-41A2-A0DC-AA9997FEDFFB}" dt="2023-02-14T02:14:43.652" v="177" actId="1440"/>
          <ac:picMkLst>
            <pc:docMk/>
            <pc:sldMk cId="3045684021" sldId="767"/>
            <ac:picMk id="3" creationId="{8EDDA0F2-A53B-488B-B860-8ED51720AF1F}"/>
          </ac:picMkLst>
        </pc:picChg>
        <pc:picChg chg="add mod">
          <ac:chgData name="Miller, Cindy" userId="8427de63-6ae2-406f-84da-30c55050ee07" providerId="ADAL" clId="{93CC91B7-5F47-41A2-A0DC-AA9997FEDFFB}" dt="2023-02-14T02:14:47.287" v="178" actId="1440"/>
          <ac:picMkLst>
            <pc:docMk/>
            <pc:sldMk cId="3045684021" sldId="767"/>
            <ac:picMk id="6" creationId="{14A3BEEB-E415-4671-84AF-761B9A7A98C4}"/>
          </ac:picMkLst>
        </pc:picChg>
      </pc:sldChg>
    </pc:docChg>
  </pc:docChgLst>
  <pc:docChgLst>
    <pc:chgData name="Miller, Cindy" userId="8427de63-6ae2-406f-84da-30c55050ee07" providerId="ADAL" clId="{7A825C7E-23E1-4467-923C-0EEE2BCD4BEA}"/>
    <pc:docChg chg="modSld">
      <pc:chgData name="Miller, Cindy" userId="8427de63-6ae2-406f-84da-30c55050ee07" providerId="ADAL" clId="{7A825C7E-23E1-4467-923C-0EEE2BCD4BEA}" dt="2023-08-02T03:03:20.774" v="0" actId="1076"/>
      <pc:docMkLst>
        <pc:docMk/>
      </pc:docMkLst>
      <pc:sldChg chg="modSp mod">
        <pc:chgData name="Miller, Cindy" userId="8427de63-6ae2-406f-84da-30c55050ee07" providerId="ADAL" clId="{7A825C7E-23E1-4467-923C-0EEE2BCD4BEA}" dt="2023-08-02T03:03:20.774" v="0" actId="1076"/>
        <pc:sldMkLst>
          <pc:docMk/>
          <pc:sldMk cId="2839961400" sldId="753"/>
        </pc:sldMkLst>
        <pc:picChg chg="mod">
          <ac:chgData name="Miller, Cindy" userId="8427de63-6ae2-406f-84da-30c55050ee07" providerId="ADAL" clId="{7A825C7E-23E1-4467-923C-0EEE2BCD4BEA}" dt="2023-08-02T03:03:20.774" v="0" actId="1076"/>
          <ac:picMkLst>
            <pc:docMk/>
            <pc:sldMk cId="2839961400" sldId="753"/>
            <ac:picMk id="3" creationId="{75A07A50-ABEA-478B-A17E-82280CE372E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61043A7-67F2-DD4A-A66F-C0E2D99754A0}" type="datetimeFigureOut">
              <a:rPr lang="en-US" smtClean="0"/>
              <a:pPr/>
              <a:t>1/9/2024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F110906-5F76-854A-979B-E4F84E85CC4F}" type="slidenum">
              <a:rPr lang="en-US" smtClean="0"/>
              <a:pPr/>
              <a:t>‹#›</a:t>
            </a:fld>
            <a:endParaRPr lang="en-US"/>
          </a:p>
        </p:txBody>
      </p:sp>
    </p:spTree>
    <p:extLst>
      <p:ext uri="{BB962C8B-B14F-4D97-AF65-F5344CB8AC3E}">
        <p14:creationId xmlns:p14="http://schemas.microsoft.com/office/powerpoint/2010/main" val="2145281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1840474-1E6E-AD4C-95F3-47324655AD9D}" type="datetimeFigureOut">
              <a:rPr lang="en-US" smtClean="0"/>
              <a:t>1/9/2024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0A5F4DB-5BD6-6E42-A866-263BA39CB82F}" type="slidenum">
              <a:rPr lang="en-US" smtClean="0"/>
              <a:t>‹#›</a:t>
            </a:fld>
            <a:endParaRPr lang="en-US"/>
          </a:p>
        </p:txBody>
      </p:sp>
    </p:spTree>
    <p:extLst>
      <p:ext uri="{BB962C8B-B14F-4D97-AF65-F5344CB8AC3E}">
        <p14:creationId xmlns:p14="http://schemas.microsoft.com/office/powerpoint/2010/main" val="1067790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last page, put the QR code from the flyer and leave it on the screen.  Tell everyone to use their phones with the QR code, go to the website and save the site so that when they talk to anyone who might be interested, they have the site on their phones.  It gets people to actively do something!!  If you are making a poster to display during both Industry Days, you can put the QR code from the flyer on it so folks can just scan it with their phones.</a:t>
            </a:r>
          </a:p>
          <a:p>
            <a:endParaRPr lang="en-US" dirty="0"/>
          </a:p>
        </p:txBody>
      </p:sp>
      <p:sp>
        <p:nvSpPr>
          <p:cNvPr id="4" name="Slide Number Placeholder 3"/>
          <p:cNvSpPr>
            <a:spLocks noGrp="1"/>
          </p:cNvSpPr>
          <p:nvPr>
            <p:ph type="sldNum" sz="quarter" idx="10"/>
          </p:nvPr>
        </p:nvSpPr>
        <p:spPr/>
        <p:txBody>
          <a:bodyPr/>
          <a:lstStyle/>
          <a:p>
            <a:fld id="{60A5F4DB-5BD6-6E42-A866-263BA39CB82F}" type="slidenum">
              <a:rPr lang="en-US" smtClean="0"/>
              <a:t>12</a:t>
            </a:fld>
            <a:endParaRPr lang="en-US"/>
          </a:p>
        </p:txBody>
      </p:sp>
    </p:spTree>
    <p:extLst>
      <p:ext uri="{BB962C8B-B14F-4D97-AF65-F5344CB8AC3E}">
        <p14:creationId xmlns:p14="http://schemas.microsoft.com/office/powerpoint/2010/main" val="27971482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rgbClr val="1C2F5D"/>
                </a:solidFill>
              </a:defRPr>
            </a:lvl1pPr>
          </a:lstStyle>
          <a:p>
            <a:fld id="{1638CC60-A67E-F449-8C01-9283C01316A9}" type="datetimeFigureOut">
              <a:rPr lang="en-US" smtClean="0"/>
              <a:pPr/>
              <a:t>1/9/2024</a:t>
            </a:fld>
            <a:endParaRPr lang="en-US" dirty="0"/>
          </a:p>
        </p:txBody>
      </p:sp>
      <p:sp>
        <p:nvSpPr>
          <p:cNvPr id="6" name="Slide Number Placeholder 5"/>
          <p:cNvSpPr>
            <a:spLocks noGrp="1"/>
          </p:cNvSpPr>
          <p:nvPr>
            <p:ph type="sldNum" sz="quarter" idx="12"/>
          </p:nvPr>
        </p:nvSpPr>
        <p:spPr/>
        <p:txBody>
          <a:bodyPr/>
          <a:lstStyle>
            <a:lvl1pPr>
              <a:defRPr>
                <a:solidFill>
                  <a:srgbClr val="1C2F5D"/>
                </a:solidFill>
              </a:defRPr>
            </a:lvl1pPr>
          </a:lstStyle>
          <a:p>
            <a:fld id="{E0FE408E-4D51-6844-889C-4F5A442FF087}" type="slidenum">
              <a:rPr lang="en-US" smtClean="0"/>
              <a:pPr/>
              <a:t>‹#›</a:t>
            </a:fld>
            <a:endParaRPr lang="en-US" dirty="0"/>
          </a:p>
        </p:txBody>
      </p:sp>
      <p:sp>
        <p:nvSpPr>
          <p:cNvPr id="10" name="TextBox 9"/>
          <p:cNvSpPr txBox="1"/>
          <p:nvPr userDrawn="1"/>
        </p:nvSpPr>
        <p:spPr>
          <a:xfrm>
            <a:off x="2753281" y="4788123"/>
            <a:ext cx="3643231" cy="253916"/>
          </a:xfrm>
          <a:prstGeom prst="rect">
            <a:avLst/>
          </a:prstGeom>
          <a:noFill/>
        </p:spPr>
        <p:txBody>
          <a:bodyPr wrap="square" rtlCol="0">
            <a:spAutoFit/>
          </a:bodyPr>
          <a:lstStyle/>
          <a:p>
            <a:pPr marL="0" marR="0" indent="0" algn="ctr" defTabSz="342900" rtl="0" eaLnBrk="1" fontAlgn="auto" latinLnBrk="0" hangingPunct="1">
              <a:lnSpc>
                <a:spcPct val="100000"/>
              </a:lnSpc>
              <a:spcBef>
                <a:spcPts val="0"/>
              </a:spcBef>
              <a:spcAft>
                <a:spcPts val="0"/>
              </a:spcAft>
              <a:buClrTx/>
              <a:buSzTx/>
              <a:buFontTx/>
              <a:buNone/>
              <a:tabLst/>
              <a:defRPr/>
            </a:pPr>
            <a:r>
              <a:rPr lang="en-US" sz="1050" b="0" i="1" dirty="0">
                <a:solidFill>
                  <a:srgbClr val="1C2F5D"/>
                </a:solidFill>
              </a:rPr>
              <a:t>Dedicated to National Security Since 1920</a:t>
            </a:r>
          </a:p>
        </p:txBody>
      </p:sp>
      <p:cxnSp>
        <p:nvCxnSpPr>
          <p:cNvPr id="11" name="Straight Connector 10">
            <a:extLst>
              <a:ext uri="{FF2B5EF4-FFF2-40B4-BE49-F238E27FC236}">
                <a16:creationId xmlns:a16="http://schemas.microsoft.com/office/drawing/2014/main" id="{F3E2170E-9886-D344-9F35-4BE056351B52}"/>
              </a:ext>
            </a:extLst>
          </p:cNvPr>
          <p:cNvCxnSpPr/>
          <p:nvPr userDrawn="1"/>
        </p:nvCxnSpPr>
        <p:spPr>
          <a:xfrm>
            <a:off x="457200" y="4637668"/>
            <a:ext cx="8229600" cy="0"/>
          </a:xfrm>
          <a:prstGeom prst="line">
            <a:avLst/>
          </a:prstGeom>
          <a:ln>
            <a:solidFill>
              <a:srgbClr val="B30E3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1736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7459"/>
            <a:ext cx="8229600" cy="857250"/>
          </a:xfrm>
        </p:spPr>
        <p:txBody>
          <a:bodyPr/>
          <a:lstStyle/>
          <a:p>
            <a:r>
              <a:rPr lang="en-US"/>
              <a:t>Click to edit Master title style</a:t>
            </a:r>
          </a:p>
        </p:txBody>
      </p:sp>
      <p:sp>
        <p:nvSpPr>
          <p:cNvPr id="3" name="Vertical Text Placeholder 2"/>
          <p:cNvSpPr>
            <a:spLocks noGrp="1"/>
          </p:cNvSpPr>
          <p:nvPr>
            <p:ph type="body" orient="vert" idx="1"/>
          </p:nvPr>
        </p:nvSpPr>
        <p:spPr>
          <a:xfrm>
            <a:off x="457200" y="2061631"/>
            <a:ext cx="8229600" cy="23883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8CC60-A67E-F449-8C01-9283C01316A9}" type="datetimeFigureOut">
              <a:rPr lang="en-US" smtClean="0"/>
              <a:t>1/9/2024</a:t>
            </a:fld>
            <a:endParaRPr lang="en-US"/>
          </a:p>
        </p:txBody>
      </p:sp>
      <p:sp>
        <p:nvSpPr>
          <p:cNvPr id="6" name="Slide Number Placeholder 5"/>
          <p:cNvSpPr>
            <a:spLocks noGrp="1"/>
          </p:cNvSpPr>
          <p:nvPr>
            <p:ph type="sldNum" sz="quarter" idx="12"/>
          </p:nvPr>
        </p:nvSpPr>
        <p:spPr/>
        <p:txBody>
          <a:bodyPr/>
          <a:lstStyle/>
          <a:p>
            <a:fld id="{E0FE408E-4D51-6844-889C-4F5A442FF087}" type="slidenum">
              <a:rPr lang="en-US" smtClean="0"/>
              <a:t>‹#›</a:t>
            </a:fld>
            <a:endParaRPr lang="en-US"/>
          </a:p>
        </p:txBody>
      </p:sp>
      <p:sp>
        <p:nvSpPr>
          <p:cNvPr id="9" name="TextBox 8"/>
          <p:cNvSpPr txBox="1"/>
          <p:nvPr userDrawn="1"/>
        </p:nvSpPr>
        <p:spPr>
          <a:xfrm>
            <a:off x="2753281" y="4788123"/>
            <a:ext cx="3643231" cy="253916"/>
          </a:xfrm>
          <a:prstGeom prst="rect">
            <a:avLst/>
          </a:prstGeom>
          <a:noFill/>
        </p:spPr>
        <p:txBody>
          <a:bodyPr wrap="square" rtlCol="0">
            <a:spAutoFit/>
          </a:bodyPr>
          <a:lstStyle/>
          <a:p>
            <a:pPr marL="0" marR="0" indent="0" algn="ctr" defTabSz="342900" rtl="0" eaLnBrk="1" fontAlgn="auto" latinLnBrk="0" hangingPunct="1">
              <a:lnSpc>
                <a:spcPct val="100000"/>
              </a:lnSpc>
              <a:spcBef>
                <a:spcPts val="0"/>
              </a:spcBef>
              <a:spcAft>
                <a:spcPts val="0"/>
              </a:spcAft>
              <a:buClrTx/>
              <a:buSzTx/>
              <a:buFontTx/>
              <a:buNone/>
              <a:tabLst/>
              <a:defRPr/>
            </a:pPr>
            <a:r>
              <a:rPr lang="en-US" sz="1050" b="0" i="1" dirty="0">
                <a:solidFill>
                  <a:srgbClr val="1C2F5D"/>
                </a:solidFill>
              </a:rPr>
              <a:t>Dedicated to National Security Since 1920</a:t>
            </a:r>
          </a:p>
        </p:txBody>
      </p:sp>
      <p:cxnSp>
        <p:nvCxnSpPr>
          <p:cNvPr id="10" name="Straight Connector 9">
            <a:extLst>
              <a:ext uri="{FF2B5EF4-FFF2-40B4-BE49-F238E27FC236}">
                <a16:creationId xmlns:a16="http://schemas.microsoft.com/office/drawing/2014/main" id="{B16A26C2-7D4D-584C-92D7-FA600EA3DF73}"/>
              </a:ext>
            </a:extLst>
          </p:cNvPr>
          <p:cNvCxnSpPr/>
          <p:nvPr userDrawn="1"/>
        </p:nvCxnSpPr>
        <p:spPr>
          <a:xfrm>
            <a:off x="457200" y="4637668"/>
            <a:ext cx="8229600" cy="0"/>
          </a:xfrm>
          <a:prstGeom prst="line">
            <a:avLst/>
          </a:prstGeom>
          <a:ln>
            <a:solidFill>
              <a:srgbClr val="B30E3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5022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54249"/>
            <a:ext cx="2057400" cy="3381782"/>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1054250"/>
            <a:ext cx="6019800" cy="338178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638CC60-A67E-F449-8C01-9283C01316A9}" type="datetimeFigureOut">
              <a:rPr lang="en-US" smtClean="0"/>
              <a:t>1/9/2024</a:t>
            </a:fld>
            <a:endParaRPr lang="en-US"/>
          </a:p>
        </p:txBody>
      </p:sp>
      <p:sp>
        <p:nvSpPr>
          <p:cNvPr id="6" name="Slide Number Placeholder 5"/>
          <p:cNvSpPr>
            <a:spLocks noGrp="1"/>
          </p:cNvSpPr>
          <p:nvPr>
            <p:ph type="sldNum" sz="quarter" idx="12"/>
          </p:nvPr>
        </p:nvSpPr>
        <p:spPr/>
        <p:txBody>
          <a:bodyPr/>
          <a:lstStyle/>
          <a:p>
            <a:fld id="{E0FE408E-4D51-6844-889C-4F5A442FF087}" type="slidenum">
              <a:rPr lang="en-US" smtClean="0"/>
              <a:t>‹#›</a:t>
            </a:fld>
            <a:endParaRPr lang="en-US"/>
          </a:p>
        </p:txBody>
      </p:sp>
      <p:sp>
        <p:nvSpPr>
          <p:cNvPr id="9" name="TextBox 8"/>
          <p:cNvSpPr txBox="1"/>
          <p:nvPr userDrawn="1"/>
        </p:nvSpPr>
        <p:spPr>
          <a:xfrm>
            <a:off x="2753281" y="4788123"/>
            <a:ext cx="3643231" cy="253916"/>
          </a:xfrm>
          <a:prstGeom prst="rect">
            <a:avLst/>
          </a:prstGeom>
          <a:noFill/>
        </p:spPr>
        <p:txBody>
          <a:bodyPr wrap="square" rtlCol="0">
            <a:spAutoFit/>
          </a:bodyPr>
          <a:lstStyle/>
          <a:p>
            <a:pPr marL="0" marR="0" indent="0" algn="ctr" defTabSz="342900" rtl="0" eaLnBrk="1" fontAlgn="auto" latinLnBrk="0" hangingPunct="1">
              <a:lnSpc>
                <a:spcPct val="100000"/>
              </a:lnSpc>
              <a:spcBef>
                <a:spcPts val="0"/>
              </a:spcBef>
              <a:spcAft>
                <a:spcPts val="0"/>
              </a:spcAft>
              <a:buClrTx/>
              <a:buSzTx/>
              <a:buFontTx/>
              <a:buNone/>
              <a:tabLst/>
              <a:defRPr/>
            </a:pPr>
            <a:r>
              <a:rPr lang="en-US" sz="1050" b="0" i="1" dirty="0">
                <a:solidFill>
                  <a:srgbClr val="1C2F5D"/>
                </a:solidFill>
              </a:rPr>
              <a:t>Dedicated to National Security Since 1920</a:t>
            </a:r>
          </a:p>
        </p:txBody>
      </p:sp>
      <p:cxnSp>
        <p:nvCxnSpPr>
          <p:cNvPr id="10" name="Straight Connector 9">
            <a:extLst>
              <a:ext uri="{FF2B5EF4-FFF2-40B4-BE49-F238E27FC236}">
                <a16:creationId xmlns:a16="http://schemas.microsoft.com/office/drawing/2014/main" id="{629E4942-AD68-024E-AA93-C48EFA2D064A}"/>
              </a:ext>
            </a:extLst>
          </p:cNvPr>
          <p:cNvCxnSpPr/>
          <p:nvPr userDrawn="1"/>
        </p:nvCxnSpPr>
        <p:spPr>
          <a:xfrm>
            <a:off x="457200" y="4637668"/>
            <a:ext cx="8229600" cy="0"/>
          </a:xfrm>
          <a:prstGeom prst="line">
            <a:avLst/>
          </a:prstGeom>
          <a:ln>
            <a:solidFill>
              <a:srgbClr val="B30E3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0264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91670"/>
            <a:ext cx="8229600" cy="857250"/>
          </a:xfrm>
        </p:spPr>
        <p:txBody>
          <a:bodyPr/>
          <a:lstStyle/>
          <a:p>
            <a:r>
              <a:rPr lang="en-US"/>
              <a:t>Click to edit Master title style</a:t>
            </a:r>
          </a:p>
        </p:txBody>
      </p:sp>
      <p:sp>
        <p:nvSpPr>
          <p:cNvPr id="3" name="Content Placeholder 2"/>
          <p:cNvSpPr>
            <a:spLocks noGrp="1"/>
          </p:cNvSpPr>
          <p:nvPr>
            <p:ph idx="1"/>
          </p:nvPr>
        </p:nvSpPr>
        <p:spPr>
          <a:xfrm>
            <a:off x="457200" y="1985843"/>
            <a:ext cx="8229600" cy="24849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638CC60-A67E-F449-8C01-9283C01316A9}" type="datetimeFigureOut">
              <a:rPr lang="en-US" smtClean="0"/>
              <a:t>1/9/2024</a:t>
            </a:fld>
            <a:endParaRPr lang="en-US"/>
          </a:p>
        </p:txBody>
      </p:sp>
      <p:sp>
        <p:nvSpPr>
          <p:cNvPr id="6" name="Slide Number Placeholder 5"/>
          <p:cNvSpPr>
            <a:spLocks noGrp="1"/>
          </p:cNvSpPr>
          <p:nvPr>
            <p:ph type="sldNum" sz="quarter" idx="12"/>
          </p:nvPr>
        </p:nvSpPr>
        <p:spPr/>
        <p:txBody>
          <a:bodyPr/>
          <a:lstStyle/>
          <a:p>
            <a:fld id="{E0FE408E-4D51-6844-889C-4F5A442FF087}" type="slidenum">
              <a:rPr lang="en-US" smtClean="0"/>
              <a:t>‹#›</a:t>
            </a:fld>
            <a:endParaRPr lang="en-US"/>
          </a:p>
        </p:txBody>
      </p:sp>
      <p:cxnSp>
        <p:nvCxnSpPr>
          <p:cNvPr id="8" name="Straight Connector 7"/>
          <p:cNvCxnSpPr/>
          <p:nvPr userDrawn="1"/>
        </p:nvCxnSpPr>
        <p:spPr>
          <a:xfrm>
            <a:off x="457200" y="4637668"/>
            <a:ext cx="8229600" cy="0"/>
          </a:xfrm>
          <a:prstGeom prst="line">
            <a:avLst/>
          </a:prstGeom>
          <a:ln>
            <a:solidFill>
              <a:srgbClr val="B30E35"/>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2753281" y="4788123"/>
            <a:ext cx="3643231" cy="253916"/>
          </a:xfrm>
          <a:prstGeom prst="rect">
            <a:avLst/>
          </a:prstGeom>
          <a:noFill/>
        </p:spPr>
        <p:txBody>
          <a:bodyPr wrap="square" rtlCol="0">
            <a:spAutoFit/>
          </a:bodyPr>
          <a:lstStyle/>
          <a:p>
            <a:pPr marL="0" marR="0" indent="0" algn="ctr" defTabSz="342900" rtl="0" eaLnBrk="1" fontAlgn="auto" latinLnBrk="0" hangingPunct="1">
              <a:lnSpc>
                <a:spcPct val="100000"/>
              </a:lnSpc>
              <a:spcBef>
                <a:spcPts val="0"/>
              </a:spcBef>
              <a:spcAft>
                <a:spcPts val="0"/>
              </a:spcAft>
              <a:buClrTx/>
              <a:buSzTx/>
              <a:buFontTx/>
              <a:buNone/>
              <a:tabLst/>
              <a:defRPr/>
            </a:pPr>
            <a:r>
              <a:rPr lang="en-US" sz="1050" b="0" i="1" dirty="0">
                <a:solidFill>
                  <a:srgbClr val="1C2F5D"/>
                </a:solidFill>
              </a:rPr>
              <a:t>Dedicated to National Security Since 1920</a:t>
            </a:r>
          </a:p>
        </p:txBody>
      </p:sp>
    </p:spTree>
    <p:extLst>
      <p:ext uri="{BB962C8B-B14F-4D97-AF65-F5344CB8AC3E}">
        <p14:creationId xmlns:p14="http://schemas.microsoft.com/office/powerpoint/2010/main" val="3772440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38CC60-A67E-F449-8C01-9283C01316A9}" type="datetimeFigureOut">
              <a:rPr lang="en-US" smtClean="0"/>
              <a:t>1/9/2024</a:t>
            </a:fld>
            <a:endParaRPr lang="en-US"/>
          </a:p>
        </p:txBody>
      </p:sp>
      <p:sp>
        <p:nvSpPr>
          <p:cNvPr id="6" name="Slide Number Placeholder 5"/>
          <p:cNvSpPr>
            <a:spLocks noGrp="1"/>
          </p:cNvSpPr>
          <p:nvPr>
            <p:ph type="sldNum" sz="quarter" idx="12"/>
          </p:nvPr>
        </p:nvSpPr>
        <p:spPr/>
        <p:txBody>
          <a:bodyPr/>
          <a:lstStyle/>
          <a:p>
            <a:fld id="{E0FE408E-4D51-6844-889C-4F5A442FF087}" type="slidenum">
              <a:rPr lang="en-US" smtClean="0"/>
              <a:t>‹#›</a:t>
            </a:fld>
            <a:endParaRPr lang="en-US"/>
          </a:p>
        </p:txBody>
      </p:sp>
      <p:sp>
        <p:nvSpPr>
          <p:cNvPr id="9" name="TextBox 8"/>
          <p:cNvSpPr txBox="1"/>
          <p:nvPr userDrawn="1"/>
        </p:nvSpPr>
        <p:spPr>
          <a:xfrm>
            <a:off x="2753281" y="4788123"/>
            <a:ext cx="3643231" cy="253916"/>
          </a:xfrm>
          <a:prstGeom prst="rect">
            <a:avLst/>
          </a:prstGeom>
          <a:noFill/>
        </p:spPr>
        <p:txBody>
          <a:bodyPr wrap="square" rtlCol="0">
            <a:spAutoFit/>
          </a:bodyPr>
          <a:lstStyle/>
          <a:p>
            <a:pPr marL="0" marR="0" indent="0" algn="ctr" defTabSz="342900" rtl="0" eaLnBrk="1" fontAlgn="auto" latinLnBrk="0" hangingPunct="1">
              <a:lnSpc>
                <a:spcPct val="100000"/>
              </a:lnSpc>
              <a:spcBef>
                <a:spcPts val="0"/>
              </a:spcBef>
              <a:spcAft>
                <a:spcPts val="0"/>
              </a:spcAft>
              <a:buClrTx/>
              <a:buSzTx/>
              <a:buFontTx/>
              <a:buNone/>
              <a:tabLst/>
              <a:defRPr/>
            </a:pPr>
            <a:r>
              <a:rPr lang="en-US" sz="1050" b="0" i="1" dirty="0">
                <a:solidFill>
                  <a:srgbClr val="1C2F5D"/>
                </a:solidFill>
              </a:rPr>
              <a:t>Dedicated to National Security Since 1920</a:t>
            </a:r>
          </a:p>
        </p:txBody>
      </p:sp>
      <p:cxnSp>
        <p:nvCxnSpPr>
          <p:cNvPr id="10" name="Straight Connector 9">
            <a:extLst>
              <a:ext uri="{FF2B5EF4-FFF2-40B4-BE49-F238E27FC236}">
                <a16:creationId xmlns:a16="http://schemas.microsoft.com/office/drawing/2014/main" id="{AF523FA7-B868-D04C-8F2A-F3779AD99173}"/>
              </a:ext>
            </a:extLst>
          </p:cNvPr>
          <p:cNvCxnSpPr/>
          <p:nvPr userDrawn="1"/>
        </p:nvCxnSpPr>
        <p:spPr>
          <a:xfrm>
            <a:off x="457200" y="4637668"/>
            <a:ext cx="8229600" cy="0"/>
          </a:xfrm>
          <a:prstGeom prst="line">
            <a:avLst/>
          </a:prstGeom>
          <a:ln>
            <a:solidFill>
              <a:srgbClr val="B30E3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9323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74411"/>
            <a:ext cx="8229600" cy="857250"/>
          </a:xfrm>
        </p:spPr>
        <p:txBody>
          <a:bodyPr/>
          <a:lstStyle/>
          <a:p>
            <a:r>
              <a:rPr lang="en-US"/>
              <a:t>Click to edit Master title style</a:t>
            </a:r>
          </a:p>
        </p:txBody>
      </p:sp>
      <p:sp>
        <p:nvSpPr>
          <p:cNvPr id="3" name="Content Placeholder 2"/>
          <p:cNvSpPr>
            <a:spLocks noGrp="1"/>
          </p:cNvSpPr>
          <p:nvPr>
            <p:ph sz="half" idx="1"/>
          </p:nvPr>
        </p:nvSpPr>
        <p:spPr>
          <a:xfrm>
            <a:off x="457200" y="2068583"/>
            <a:ext cx="4038600" cy="243697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68584"/>
            <a:ext cx="4038600" cy="243697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38CC60-A67E-F449-8C01-9283C01316A9}" type="datetimeFigureOut">
              <a:rPr lang="en-US" smtClean="0"/>
              <a:t>1/9/2024</a:t>
            </a:fld>
            <a:endParaRPr lang="en-US"/>
          </a:p>
        </p:txBody>
      </p:sp>
      <p:sp>
        <p:nvSpPr>
          <p:cNvPr id="7" name="Slide Number Placeholder 6"/>
          <p:cNvSpPr>
            <a:spLocks noGrp="1"/>
          </p:cNvSpPr>
          <p:nvPr>
            <p:ph type="sldNum" sz="quarter" idx="12"/>
          </p:nvPr>
        </p:nvSpPr>
        <p:spPr/>
        <p:txBody>
          <a:bodyPr/>
          <a:lstStyle/>
          <a:p>
            <a:fld id="{E0FE408E-4D51-6844-889C-4F5A442FF087}" type="slidenum">
              <a:rPr lang="en-US" smtClean="0"/>
              <a:t>‹#›</a:t>
            </a:fld>
            <a:endParaRPr lang="en-US"/>
          </a:p>
        </p:txBody>
      </p:sp>
      <p:sp>
        <p:nvSpPr>
          <p:cNvPr id="10" name="TextBox 9"/>
          <p:cNvSpPr txBox="1"/>
          <p:nvPr userDrawn="1"/>
        </p:nvSpPr>
        <p:spPr>
          <a:xfrm>
            <a:off x="2753281" y="4788123"/>
            <a:ext cx="3643231" cy="253916"/>
          </a:xfrm>
          <a:prstGeom prst="rect">
            <a:avLst/>
          </a:prstGeom>
          <a:noFill/>
        </p:spPr>
        <p:txBody>
          <a:bodyPr wrap="square" rtlCol="0">
            <a:spAutoFit/>
          </a:bodyPr>
          <a:lstStyle/>
          <a:p>
            <a:pPr marL="0" marR="0" indent="0" algn="ctr" defTabSz="342900" rtl="0" eaLnBrk="1" fontAlgn="auto" latinLnBrk="0" hangingPunct="1">
              <a:lnSpc>
                <a:spcPct val="100000"/>
              </a:lnSpc>
              <a:spcBef>
                <a:spcPts val="0"/>
              </a:spcBef>
              <a:spcAft>
                <a:spcPts val="0"/>
              </a:spcAft>
              <a:buClrTx/>
              <a:buSzTx/>
              <a:buFontTx/>
              <a:buNone/>
              <a:tabLst/>
              <a:defRPr/>
            </a:pPr>
            <a:r>
              <a:rPr lang="en-US" sz="1050" b="0" i="1" dirty="0">
                <a:solidFill>
                  <a:srgbClr val="1C2F5D"/>
                </a:solidFill>
              </a:rPr>
              <a:t>Dedicated to National Security Since 1920</a:t>
            </a:r>
          </a:p>
        </p:txBody>
      </p:sp>
      <p:cxnSp>
        <p:nvCxnSpPr>
          <p:cNvPr id="11" name="Straight Connector 10">
            <a:extLst>
              <a:ext uri="{FF2B5EF4-FFF2-40B4-BE49-F238E27FC236}">
                <a16:creationId xmlns:a16="http://schemas.microsoft.com/office/drawing/2014/main" id="{DBE64533-DF6E-7945-BDEA-891ABB9F5F80}"/>
              </a:ext>
            </a:extLst>
          </p:cNvPr>
          <p:cNvCxnSpPr/>
          <p:nvPr userDrawn="1"/>
        </p:nvCxnSpPr>
        <p:spPr>
          <a:xfrm>
            <a:off x="457200" y="4637668"/>
            <a:ext cx="8229600" cy="0"/>
          </a:xfrm>
          <a:prstGeom prst="line">
            <a:avLst/>
          </a:prstGeom>
          <a:ln>
            <a:solidFill>
              <a:srgbClr val="B30E3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2982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66743"/>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912099"/>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391922"/>
            <a:ext cx="4040188" cy="209278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912099"/>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391922"/>
            <a:ext cx="4041775" cy="209278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38CC60-A67E-F449-8C01-9283C01316A9}" type="datetimeFigureOut">
              <a:rPr lang="en-US" smtClean="0"/>
              <a:t>1/9/2024</a:t>
            </a:fld>
            <a:endParaRPr lang="en-US"/>
          </a:p>
        </p:txBody>
      </p:sp>
      <p:sp>
        <p:nvSpPr>
          <p:cNvPr id="9" name="Slide Number Placeholder 8"/>
          <p:cNvSpPr>
            <a:spLocks noGrp="1"/>
          </p:cNvSpPr>
          <p:nvPr>
            <p:ph type="sldNum" sz="quarter" idx="12"/>
          </p:nvPr>
        </p:nvSpPr>
        <p:spPr/>
        <p:txBody>
          <a:bodyPr/>
          <a:lstStyle/>
          <a:p>
            <a:fld id="{E0FE408E-4D51-6844-889C-4F5A442FF087}" type="slidenum">
              <a:rPr lang="en-US" smtClean="0"/>
              <a:t>‹#›</a:t>
            </a:fld>
            <a:endParaRPr lang="en-US"/>
          </a:p>
        </p:txBody>
      </p:sp>
      <p:sp>
        <p:nvSpPr>
          <p:cNvPr id="12" name="TextBox 11"/>
          <p:cNvSpPr txBox="1"/>
          <p:nvPr userDrawn="1"/>
        </p:nvSpPr>
        <p:spPr>
          <a:xfrm>
            <a:off x="2753281" y="4788123"/>
            <a:ext cx="3643231" cy="253916"/>
          </a:xfrm>
          <a:prstGeom prst="rect">
            <a:avLst/>
          </a:prstGeom>
          <a:noFill/>
        </p:spPr>
        <p:txBody>
          <a:bodyPr wrap="square" rtlCol="0">
            <a:spAutoFit/>
          </a:bodyPr>
          <a:lstStyle/>
          <a:p>
            <a:pPr marL="0" marR="0" indent="0" algn="ctr" defTabSz="342900" rtl="0" eaLnBrk="1" fontAlgn="auto" latinLnBrk="0" hangingPunct="1">
              <a:lnSpc>
                <a:spcPct val="100000"/>
              </a:lnSpc>
              <a:spcBef>
                <a:spcPts val="0"/>
              </a:spcBef>
              <a:spcAft>
                <a:spcPts val="0"/>
              </a:spcAft>
              <a:buClrTx/>
              <a:buSzTx/>
              <a:buFontTx/>
              <a:buNone/>
              <a:tabLst/>
              <a:defRPr/>
            </a:pPr>
            <a:r>
              <a:rPr lang="en-US" sz="1050" b="0" i="1" dirty="0">
                <a:solidFill>
                  <a:srgbClr val="1C2F5D"/>
                </a:solidFill>
              </a:rPr>
              <a:t>Dedicated to National Security Since 1920</a:t>
            </a:r>
          </a:p>
        </p:txBody>
      </p:sp>
      <p:cxnSp>
        <p:nvCxnSpPr>
          <p:cNvPr id="13" name="Straight Connector 12">
            <a:extLst>
              <a:ext uri="{FF2B5EF4-FFF2-40B4-BE49-F238E27FC236}">
                <a16:creationId xmlns:a16="http://schemas.microsoft.com/office/drawing/2014/main" id="{3802E3A6-9260-D042-8686-6BA0F389125D}"/>
              </a:ext>
            </a:extLst>
          </p:cNvPr>
          <p:cNvCxnSpPr/>
          <p:nvPr userDrawn="1"/>
        </p:nvCxnSpPr>
        <p:spPr>
          <a:xfrm>
            <a:off x="457200" y="4637668"/>
            <a:ext cx="8229600" cy="0"/>
          </a:xfrm>
          <a:prstGeom prst="line">
            <a:avLst/>
          </a:prstGeom>
          <a:ln>
            <a:solidFill>
              <a:srgbClr val="B30E3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8391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063229"/>
            <a:ext cx="8229600" cy="85725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1638CC60-A67E-F449-8C01-9283C01316A9}" type="datetimeFigureOut">
              <a:rPr lang="en-US" smtClean="0"/>
              <a:t>1/9/2024</a:t>
            </a:fld>
            <a:endParaRPr lang="en-US"/>
          </a:p>
        </p:txBody>
      </p:sp>
      <p:sp>
        <p:nvSpPr>
          <p:cNvPr id="5" name="Slide Number Placeholder 4"/>
          <p:cNvSpPr>
            <a:spLocks noGrp="1"/>
          </p:cNvSpPr>
          <p:nvPr>
            <p:ph type="sldNum" sz="quarter" idx="12"/>
          </p:nvPr>
        </p:nvSpPr>
        <p:spPr/>
        <p:txBody>
          <a:bodyPr/>
          <a:lstStyle/>
          <a:p>
            <a:fld id="{E0FE408E-4D51-6844-889C-4F5A442FF087}" type="slidenum">
              <a:rPr lang="en-US" smtClean="0"/>
              <a:t>‹#›</a:t>
            </a:fld>
            <a:endParaRPr lang="en-US"/>
          </a:p>
        </p:txBody>
      </p:sp>
      <p:sp>
        <p:nvSpPr>
          <p:cNvPr id="8" name="TextBox 7"/>
          <p:cNvSpPr txBox="1"/>
          <p:nvPr userDrawn="1"/>
        </p:nvSpPr>
        <p:spPr>
          <a:xfrm>
            <a:off x="2753281" y="4788123"/>
            <a:ext cx="3643231" cy="253916"/>
          </a:xfrm>
          <a:prstGeom prst="rect">
            <a:avLst/>
          </a:prstGeom>
          <a:noFill/>
        </p:spPr>
        <p:txBody>
          <a:bodyPr wrap="square" rtlCol="0">
            <a:spAutoFit/>
          </a:bodyPr>
          <a:lstStyle/>
          <a:p>
            <a:pPr marL="0" marR="0" indent="0" algn="ctr" defTabSz="342900" rtl="0" eaLnBrk="1" fontAlgn="auto" latinLnBrk="0" hangingPunct="1">
              <a:lnSpc>
                <a:spcPct val="100000"/>
              </a:lnSpc>
              <a:spcBef>
                <a:spcPts val="0"/>
              </a:spcBef>
              <a:spcAft>
                <a:spcPts val="0"/>
              </a:spcAft>
              <a:buClrTx/>
              <a:buSzTx/>
              <a:buFontTx/>
              <a:buNone/>
              <a:tabLst/>
              <a:defRPr/>
            </a:pPr>
            <a:r>
              <a:rPr lang="en-US" sz="1050" b="0" i="1" dirty="0">
                <a:solidFill>
                  <a:srgbClr val="1C2F5D"/>
                </a:solidFill>
              </a:rPr>
              <a:t>Dedicated to National Security Since 1920</a:t>
            </a:r>
          </a:p>
        </p:txBody>
      </p:sp>
      <p:cxnSp>
        <p:nvCxnSpPr>
          <p:cNvPr id="9" name="Straight Connector 8">
            <a:extLst>
              <a:ext uri="{FF2B5EF4-FFF2-40B4-BE49-F238E27FC236}">
                <a16:creationId xmlns:a16="http://schemas.microsoft.com/office/drawing/2014/main" id="{66CE58EE-9F54-4243-B469-2D7A2FA072EC}"/>
              </a:ext>
            </a:extLst>
          </p:cNvPr>
          <p:cNvCxnSpPr/>
          <p:nvPr userDrawn="1"/>
        </p:nvCxnSpPr>
        <p:spPr>
          <a:xfrm>
            <a:off x="457200" y="4637668"/>
            <a:ext cx="8229600" cy="0"/>
          </a:xfrm>
          <a:prstGeom prst="line">
            <a:avLst/>
          </a:prstGeom>
          <a:ln>
            <a:solidFill>
              <a:srgbClr val="B30E3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5136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8CC60-A67E-F449-8C01-9283C01316A9}" type="datetimeFigureOut">
              <a:rPr lang="en-US" smtClean="0"/>
              <a:t>1/9/2024</a:t>
            </a:fld>
            <a:endParaRPr lang="en-US"/>
          </a:p>
        </p:txBody>
      </p:sp>
      <p:sp>
        <p:nvSpPr>
          <p:cNvPr id="4" name="Slide Number Placeholder 3"/>
          <p:cNvSpPr>
            <a:spLocks noGrp="1"/>
          </p:cNvSpPr>
          <p:nvPr>
            <p:ph type="sldNum" sz="quarter" idx="12"/>
          </p:nvPr>
        </p:nvSpPr>
        <p:spPr/>
        <p:txBody>
          <a:bodyPr/>
          <a:lstStyle/>
          <a:p>
            <a:fld id="{E0FE408E-4D51-6844-889C-4F5A442FF087}" type="slidenum">
              <a:rPr lang="en-US" smtClean="0"/>
              <a:t>‹#›</a:t>
            </a:fld>
            <a:endParaRPr lang="en-US"/>
          </a:p>
        </p:txBody>
      </p:sp>
      <p:sp>
        <p:nvSpPr>
          <p:cNvPr id="7" name="TextBox 6"/>
          <p:cNvSpPr txBox="1"/>
          <p:nvPr userDrawn="1"/>
        </p:nvSpPr>
        <p:spPr>
          <a:xfrm>
            <a:off x="2753281" y="4788123"/>
            <a:ext cx="3643231" cy="253916"/>
          </a:xfrm>
          <a:prstGeom prst="rect">
            <a:avLst/>
          </a:prstGeom>
          <a:noFill/>
        </p:spPr>
        <p:txBody>
          <a:bodyPr wrap="square" rtlCol="0">
            <a:spAutoFit/>
          </a:bodyPr>
          <a:lstStyle/>
          <a:p>
            <a:pPr marL="0" marR="0" indent="0" algn="ctr" defTabSz="342900" rtl="0" eaLnBrk="1" fontAlgn="auto" latinLnBrk="0" hangingPunct="1">
              <a:lnSpc>
                <a:spcPct val="100000"/>
              </a:lnSpc>
              <a:spcBef>
                <a:spcPts val="0"/>
              </a:spcBef>
              <a:spcAft>
                <a:spcPts val="0"/>
              </a:spcAft>
              <a:buClrTx/>
              <a:buSzTx/>
              <a:buFontTx/>
              <a:buNone/>
              <a:tabLst/>
              <a:defRPr/>
            </a:pPr>
            <a:r>
              <a:rPr lang="en-US" sz="1050" b="0" i="1" dirty="0">
                <a:solidFill>
                  <a:srgbClr val="1C2F5D"/>
                </a:solidFill>
              </a:rPr>
              <a:t>Dedicated to National Security Since 1920</a:t>
            </a:r>
          </a:p>
        </p:txBody>
      </p:sp>
      <p:cxnSp>
        <p:nvCxnSpPr>
          <p:cNvPr id="8" name="Straight Connector 7">
            <a:extLst>
              <a:ext uri="{FF2B5EF4-FFF2-40B4-BE49-F238E27FC236}">
                <a16:creationId xmlns:a16="http://schemas.microsoft.com/office/drawing/2014/main" id="{C314CB51-38A6-0145-AD8F-4CF4EB827CAD}"/>
              </a:ext>
            </a:extLst>
          </p:cNvPr>
          <p:cNvCxnSpPr/>
          <p:nvPr userDrawn="1"/>
        </p:nvCxnSpPr>
        <p:spPr>
          <a:xfrm>
            <a:off x="457200" y="4637668"/>
            <a:ext cx="8229600" cy="0"/>
          </a:xfrm>
          <a:prstGeom prst="line">
            <a:avLst/>
          </a:prstGeom>
          <a:ln>
            <a:solidFill>
              <a:srgbClr val="B30E3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6183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076325"/>
            <a:ext cx="3008313" cy="871538"/>
          </a:xfrm>
        </p:spPr>
        <p:txBody>
          <a:bodyPr anchor="b"/>
          <a:lstStyle>
            <a:lvl1pPr algn="l">
              <a:defRPr sz="1500" b="1"/>
            </a:lvl1pPr>
          </a:lstStyle>
          <a:p>
            <a:r>
              <a:rPr lang="en-US" dirty="0"/>
              <a:t>Click to edit Master title style</a:t>
            </a:r>
          </a:p>
        </p:txBody>
      </p:sp>
      <p:sp>
        <p:nvSpPr>
          <p:cNvPr id="3" name="Content Placeholder 2"/>
          <p:cNvSpPr>
            <a:spLocks noGrp="1"/>
          </p:cNvSpPr>
          <p:nvPr>
            <p:ph idx="1"/>
          </p:nvPr>
        </p:nvSpPr>
        <p:spPr>
          <a:xfrm>
            <a:off x="3575050" y="1076326"/>
            <a:ext cx="5111750" cy="341532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947864"/>
            <a:ext cx="3008313" cy="2543791"/>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638CC60-A67E-F449-8C01-9283C01316A9}" type="datetimeFigureOut">
              <a:rPr lang="en-US" smtClean="0"/>
              <a:t>1/9/2024</a:t>
            </a:fld>
            <a:endParaRPr lang="en-US"/>
          </a:p>
        </p:txBody>
      </p:sp>
      <p:sp>
        <p:nvSpPr>
          <p:cNvPr id="7" name="Slide Number Placeholder 6"/>
          <p:cNvSpPr>
            <a:spLocks noGrp="1"/>
          </p:cNvSpPr>
          <p:nvPr>
            <p:ph type="sldNum" sz="quarter" idx="12"/>
          </p:nvPr>
        </p:nvSpPr>
        <p:spPr/>
        <p:txBody>
          <a:bodyPr/>
          <a:lstStyle/>
          <a:p>
            <a:fld id="{E0FE408E-4D51-6844-889C-4F5A442FF087}" type="slidenum">
              <a:rPr lang="en-US" smtClean="0"/>
              <a:t>‹#›</a:t>
            </a:fld>
            <a:endParaRPr lang="en-US"/>
          </a:p>
        </p:txBody>
      </p:sp>
      <p:sp>
        <p:nvSpPr>
          <p:cNvPr id="10" name="TextBox 9"/>
          <p:cNvSpPr txBox="1"/>
          <p:nvPr userDrawn="1"/>
        </p:nvSpPr>
        <p:spPr>
          <a:xfrm>
            <a:off x="2753281" y="4788123"/>
            <a:ext cx="3643231" cy="253916"/>
          </a:xfrm>
          <a:prstGeom prst="rect">
            <a:avLst/>
          </a:prstGeom>
          <a:noFill/>
        </p:spPr>
        <p:txBody>
          <a:bodyPr wrap="square" rtlCol="0">
            <a:spAutoFit/>
          </a:bodyPr>
          <a:lstStyle/>
          <a:p>
            <a:pPr marL="0" marR="0" indent="0" algn="ctr" defTabSz="342900" rtl="0" eaLnBrk="1" fontAlgn="auto" latinLnBrk="0" hangingPunct="1">
              <a:lnSpc>
                <a:spcPct val="100000"/>
              </a:lnSpc>
              <a:spcBef>
                <a:spcPts val="0"/>
              </a:spcBef>
              <a:spcAft>
                <a:spcPts val="0"/>
              </a:spcAft>
              <a:buClrTx/>
              <a:buSzTx/>
              <a:buFontTx/>
              <a:buNone/>
              <a:tabLst/>
              <a:defRPr/>
            </a:pPr>
            <a:r>
              <a:rPr lang="en-US" sz="1050" b="0" i="1" dirty="0">
                <a:solidFill>
                  <a:srgbClr val="1C2F5D"/>
                </a:solidFill>
              </a:rPr>
              <a:t>Dedicated to National Security Since 1920</a:t>
            </a:r>
          </a:p>
        </p:txBody>
      </p:sp>
      <p:cxnSp>
        <p:nvCxnSpPr>
          <p:cNvPr id="11" name="Straight Connector 10">
            <a:extLst>
              <a:ext uri="{FF2B5EF4-FFF2-40B4-BE49-F238E27FC236}">
                <a16:creationId xmlns:a16="http://schemas.microsoft.com/office/drawing/2014/main" id="{BD78CEA5-DF5B-B143-AA5E-27C10155CFD0}"/>
              </a:ext>
            </a:extLst>
          </p:cNvPr>
          <p:cNvCxnSpPr/>
          <p:nvPr userDrawn="1"/>
        </p:nvCxnSpPr>
        <p:spPr>
          <a:xfrm>
            <a:off x="457200" y="4637668"/>
            <a:ext cx="8229600" cy="0"/>
          </a:xfrm>
          <a:prstGeom prst="line">
            <a:avLst/>
          </a:prstGeom>
          <a:ln>
            <a:solidFill>
              <a:srgbClr val="B30E3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8418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740728"/>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1173362"/>
            <a:ext cx="5486400" cy="2560414"/>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165782"/>
            <a:ext cx="5486400" cy="305014"/>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Date Placeholder 4"/>
          <p:cNvSpPr>
            <a:spLocks noGrp="1"/>
          </p:cNvSpPr>
          <p:nvPr>
            <p:ph type="dt" sz="half" idx="10"/>
          </p:nvPr>
        </p:nvSpPr>
        <p:spPr/>
        <p:txBody>
          <a:bodyPr/>
          <a:lstStyle/>
          <a:p>
            <a:fld id="{1638CC60-A67E-F449-8C01-9283C01316A9}" type="datetimeFigureOut">
              <a:rPr lang="en-US" smtClean="0"/>
              <a:t>1/9/2024</a:t>
            </a:fld>
            <a:endParaRPr lang="en-US"/>
          </a:p>
        </p:txBody>
      </p:sp>
      <p:sp>
        <p:nvSpPr>
          <p:cNvPr id="7" name="Slide Number Placeholder 6"/>
          <p:cNvSpPr>
            <a:spLocks noGrp="1"/>
          </p:cNvSpPr>
          <p:nvPr>
            <p:ph type="sldNum" sz="quarter" idx="12"/>
          </p:nvPr>
        </p:nvSpPr>
        <p:spPr/>
        <p:txBody>
          <a:bodyPr/>
          <a:lstStyle/>
          <a:p>
            <a:fld id="{E0FE408E-4D51-6844-889C-4F5A442FF087}" type="slidenum">
              <a:rPr lang="en-US" smtClean="0"/>
              <a:t>‹#›</a:t>
            </a:fld>
            <a:endParaRPr lang="en-US"/>
          </a:p>
        </p:txBody>
      </p:sp>
      <p:sp>
        <p:nvSpPr>
          <p:cNvPr id="10" name="TextBox 9"/>
          <p:cNvSpPr txBox="1"/>
          <p:nvPr userDrawn="1"/>
        </p:nvSpPr>
        <p:spPr>
          <a:xfrm>
            <a:off x="2753281" y="4788123"/>
            <a:ext cx="3643231" cy="253916"/>
          </a:xfrm>
          <a:prstGeom prst="rect">
            <a:avLst/>
          </a:prstGeom>
          <a:noFill/>
        </p:spPr>
        <p:txBody>
          <a:bodyPr wrap="square" rtlCol="0">
            <a:spAutoFit/>
          </a:bodyPr>
          <a:lstStyle/>
          <a:p>
            <a:pPr marL="0" marR="0" indent="0" algn="ctr" defTabSz="342900" rtl="0" eaLnBrk="1" fontAlgn="auto" latinLnBrk="0" hangingPunct="1">
              <a:lnSpc>
                <a:spcPct val="100000"/>
              </a:lnSpc>
              <a:spcBef>
                <a:spcPts val="0"/>
              </a:spcBef>
              <a:spcAft>
                <a:spcPts val="0"/>
              </a:spcAft>
              <a:buClrTx/>
              <a:buSzTx/>
              <a:buFontTx/>
              <a:buNone/>
              <a:tabLst/>
              <a:defRPr/>
            </a:pPr>
            <a:r>
              <a:rPr lang="en-US" sz="1050" b="0" i="1" dirty="0">
                <a:solidFill>
                  <a:srgbClr val="1C2F5D"/>
                </a:solidFill>
              </a:rPr>
              <a:t>Dedicated to National Security Since 1920</a:t>
            </a:r>
          </a:p>
        </p:txBody>
      </p:sp>
      <p:cxnSp>
        <p:nvCxnSpPr>
          <p:cNvPr id="11" name="Straight Connector 10">
            <a:extLst>
              <a:ext uri="{FF2B5EF4-FFF2-40B4-BE49-F238E27FC236}">
                <a16:creationId xmlns:a16="http://schemas.microsoft.com/office/drawing/2014/main" id="{DB16CD28-5C72-D34F-8BD5-DDDF8E15A4C6}"/>
              </a:ext>
            </a:extLst>
          </p:cNvPr>
          <p:cNvCxnSpPr/>
          <p:nvPr userDrawn="1"/>
        </p:nvCxnSpPr>
        <p:spPr>
          <a:xfrm>
            <a:off x="457200" y="4637668"/>
            <a:ext cx="8229600" cy="0"/>
          </a:xfrm>
          <a:prstGeom prst="line">
            <a:avLst/>
          </a:prstGeom>
          <a:ln>
            <a:solidFill>
              <a:srgbClr val="B30E3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3271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38CC60-A67E-F449-8C01-9283C01316A9}" type="datetimeFigureOut">
              <a:rPr lang="en-US" smtClean="0"/>
              <a:t>1/9/2024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0FE408E-4D51-6844-889C-4F5A442FF087}" type="slidenum">
              <a:rPr lang="en-US" smtClean="0"/>
              <a:t>‹#›</a:t>
            </a:fld>
            <a:endParaRPr lang="en-US"/>
          </a:p>
        </p:txBody>
      </p:sp>
    </p:spTree>
    <p:extLst>
      <p:ext uri="{BB962C8B-B14F-4D97-AF65-F5344CB8AC3E}">
        <p14:creationId xmlns:p14="http://schemas.microsoft.com/office/powerpoint/2010/main" val="405317688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82;g7451837aba_0_0">
            <a:extLst>
              <a:ext uri="{FF2B5EF4-FFF2-40B4-BE49-F238E27FC236}">
                <a16:creationId xmlns:a16="http://schemas.microsoft.com/office/drawing/2014/main" id="{AD4A7C84-604E-4AB6-A9B5-51F0FEE246C9}"/>
              </a:ext>
            </a:extLst>
          </p:cNvPr>
          <p:cNvSpPr txBox="1">
            <a:spLocks/>
          </p:cNvSpPr>
          <p:nvPr/>
        </p:nvSpPr>
        <p:spPr>
          <a:xfrm>
            <a:off x="1427018" y="0"/>
            <a:ext cx="7716981" cy="693096"/>
          </a:xfrm>
          <a:prstGeom prst="rect">
            <a:avLst/>
          </a:prstGeom>
          <a:noFill/>
          <a:ln>
            <a:noFill/>
          </a:ln>
        </p:spPr>
        <p:txBody>
          <a:bodyPr spcFirstLastPara="1" vert="horz" wrap="square" lIns="68569" tIns="34275" rIns="68569" bIns="34275" rtlCol="0" anchor="ctr" anchorCtr="0">
            <a:noAutofit/>
          </a:bodyPr>
          <a:lstStyle>
            <a:lvl1pPr algn="ctr" defTabSz="342900" rtl="0" eaLnBrk="1" latinLnBrk="0" hangingPunct="1">
              <a:spcBef>
                <a:spcPct val="0"/>
              </a:spcBef>
              <a:buNone/>
              <a:defRPr sz="3300" kern="1200">
                <a:solidFill>
                  <a:schemeClr val="tx1"/>
                </a:solidFill>
                <a:latin typeface="+mj-lt"/>
                <a:ea typeface="+mj-ea"/>
                <a:cs typeface="+mj-cs"/>
              </a:defRPr>
            </a:lvl1pPr>
          </a:lstStyle>
          <a:p>
            <a:r>
              <a:rPr lang="en-US" sz="2400" dirty="0">
                <a:solidFill>
                  <a:schemeClr val="bg1"/>
                </a:solidFill>
              </a:rPr>
              <a:t>SAME STEM/ENGINEERING &amp; CONSTRUCTION CAMPS</a:t>
            </a:r>
          </a:p>
          <a:p>
            <a:r>
              <a:rPr lang="en-US" sz="2400" dirty="0">
                <a:solidFill>
                  <a:schemeClr val="bg1"/>
                </a:solidFill>
              </a:rPr>
              <a:t>Start </a:t>
            </a:r>
            <a:r>
              <a:rPr lang="en-US" sz="2400" i="1" dirty="0">
                <a:solidFill>
                  <a:schemeClr val="bg1"/>
                </a:solidFill>
              </a:rPr>
              <a:t>Your</a:t>
            </a:r>
            <a:r>
              <a:rPr lang="en-US" sz="2400" dirty="0">
                <a:solidFill>
                  <a:schemeClr val="bg1"/>
                </a:solidFill>
              </a:rPr>
              <a:t> STEM Journey in Summer 2024!</a:t>
            </a:r>
            <a:endParaRPr lang="en-US" sz="2400" b="1" dirty="0">
              <a:solidFill>
                <a:schemeClr val="bg1"/>
              </a:solidFill>
              <a:latin typeface="Arial Narrow" panose="020B0606020202030204" pitchFamily="34" charset="0"/>
              <a:ea typeface="Helvetica Neue"/>
              <a:cs typeface="Helvetica Neue"/>
              <a:sym typeface="Helvetica Neue"/>
            </a:endParaRPr>
          </a:p>
        </p:txBody>
      </p:sp>
      <p:sp>
        <p:nvSpPr>
          <p:cNvPr id="6" name="TextBox 5">
            <a:extLst>
              <a:ext uri="{FF2B5EF4-FFF2-40B4-BE49-F238E27FC236}">
                <a16:creationId xmlns:a16="http://schemas.microsoft.com/office/drawing/2014/main" id="{7D58A181-4C39-4D0D-95BB-531E3DB04E09}"/>
              </a:ext>
            </a:extLst>
          </p:cNvPr>
          <p:cNvSpPr txBox="1"/>
          <p:nvPr/>
        </p:nvSpPr>
        <p:spPr>
          <a:xfrm>
            <a:off x="1120589" y="4265738"/>
            <a:ext cx="7217654" cy="369332"/>
          </a:xfrm>
          <a:prstGeom prst="rect">
            <a:avLst/>
          </a:prstGeom>
          <a:noFill/>
        </p:spPr>
        <p:txBody>
          <a:bodyPr wrap="square">
            <a:spAutoFit/>
          </a:bodyPr>
          <a:lstStyle/>
          <a:p>
            <a:pPr algn="ctr"/>
            <a:r>
              <a:rPr lang="en-US" dirty="0"/>
              <a:t>https://www.same.org/camps/</a:t>
            </a:r>
          </a:p>
        </p:txBody>
      </p:sp>
      <p:pic>
        <p:nvPicPr>
          <p:cNvPr id="3" name="Picture 2">
            <a:extLst>
              <a:ext uri="{FF2B5EF4-FFF2-40B4-BE49-F238E27FC236}">
                <a16:creationId xmlns:a16="http://schemas.microsoft.com/office/drawing/2014/main" id="{238BAC71-DF6D-4205-B466-2044BE649A8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69902" y="1939495"/>
            <a:ext cx="3699542" cy="2233489"/>
          </a:xfrm>
          <a:prstGeom prst="rect">
            <a:avLst/>
          </a:prstGeom>
        </p:spPr>
      </p:pic>
      <p:pic>
        <p:nvPicPr>
          <p:cNvPr id="15" name="Picture 14" descr="A picture containing background pattern&#10;&#10;Description automatically generated">
            <a:extLst>
              <a:ext uri="{FF2B5EF4-FFF2-40B4-BE49-F238E27FC236}">
                <a16:creationId xmlns:a16="http://schemas.microsoft.com/office/drawing/2014/main" id="{E3E6E180-E4DA-4F06-B31D-1E71EB96E8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2664" y="894588"/>
            <a:ext cx="4932215" cy="1849582"/>
          </a:xfrm>
          <a:prstGeom prst="rect">
            <a:avLst/>
          </a:prstGeom>
        </p:spPr>
      </p:pic>
    </p:spTree>
    <p:extLst>
      <p:ext uri="{BB962C8B-B14F-4D97-AF65-F5344CB8AC3E}">
        <p14:creationId xmlns:p14="http://schemas.microsoft.com/office/powerpoint/2010/main" val="37043328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01">
            <a:extLst>
              <a:ext uri="{FF2B5EF4-FFF2-40B4-BE49-F238E27FC236}">
                <a16:creationId xmlns:a16="http://schemas.microsoft.com/office/drawing/2014/main" id="{57F7290E-5FF1-4A2A-A6D4-F24EB0B6CB66}"/>
              </a:ext>
            </a:extLst>
          </p:cNvPr>
          <p:cNvSpPr txBox="1">
            <a:spLocks/>
          </p:cNvSpPr>
          <p:nvPr/>
        </p:nvSpPr>
        <p:spPr>
          <a:xfrm>
            <a:off x="1398493" y="0"/>
            <a:ext cx="7745507" cy="806824"/>
          </a:xfrm>
          <a:prstGeom prst="rect">
            <a:avLst/>
          </a:prstGeom>
          <a:noFill/>
          <a:ln>
            <a:noFill/>
          </a:ln>
        </p:spPr>
        <p:txBody>
          <a:bodyPr spcFirstLastPara="1" vert="horz" wrap="square" lIns="68569" tIns="34275" rIns="68569" bIns="34275" rtlCol="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spcBef>
                <a:spcPts val="0"/>
              </a:spcBef>
              <a:buClr>
                <a:schemeClr val="dk1"/>
              </a:buClr>
              <a:buSzPts val="4800"/>
            </a:pPr>
            <a:r>
              <a:rPr lang="en-US" sz="3600" b="1" dirty="0" smtClean="0">
                <a:solidFill>
                  <a:schemeClr val="lt1"/>
                </a:solidFill>
                <a:latin typeface="Helvetica Neue"/>
                <a:ea typeface="Helvetica Neue"/>
                <a:cs typeface="Helvetica Neue"/>
                <a:sym typeface="Helvetica Neue"/>
              </a:rPr>
              <a:t>SPONSOR</a:t>
            </a:r>
            <a:endParaRPr lang="en-US" sz="3600" b="1" dirty="0">
              <a:solidFill>
                <a:schemeClr val="lt1"/>
              </a:solidFill>
              <a:latin typeface="Helvetica Neue"/>
              <a:ea typeface="Helvetica Neue"/>
              <a:cs typeface="Helvetica Neue"/>
              <a:sym typeface="Helvetica Neue"/>
            </a:endParaRPr>
          </a:p>
        </p:txBody>
      </p:sp>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1074918" y="806824"/>
            <a:ext cx="6885305" cy="3701415"/>
          </a:xfrm>
          <a:prstGeom prst="rect">
            <a:avLst/>
          </a:prstGeom>
          <a:noFill/>
          <a:ln>
            <a:noFill/>
          </a:ln>
        </p:spPr>
      </p:pic>
    </p:spTree>
    <p:extLst>
      <p:ext uri="{BB962C8B-B14F-4D97-AF65-F5344CB8AC3E}">
        <p14:creationId xmlns:p14="http://schemas.microsoft.com/office/powerpoint/2010/main" val="1908098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01">
            <a:extLst>
              <a:ext uri="{FF2B5EF4-FFF2-40B4-BE49-F238E27FC236}">
                <a16:creationId xmlns:a16="http://schemas.microsoft.com/office/drawing/2014/main" id="{57F7290E-5FF1-4A2A-A6D4-F24EB0B6CB66}"/>
              </a:ext>
            </a:extLst>
          </p:cNvPr>
          <p:cNvSpPr txBox="1">
            <a:spLocks/>
          </p:cNvSpPr>
          <p:nvPr/>
        </p:nvSpPr>
        <p:spPr>
          <a:xfrm>
            <a:off x="1398493" y="0"/>
            <a:ext cx="7745507" cy="806824"/>
          </a:xfrm>
          <a:prstGeom prst="rect">
            <a:avLst/>
          </a:prstGeom>
          <a:noFill/>
          <a:ln>
            <a:noFill/>
          </a:ln>
        </p:spPr>
        <p:txBody>
          <a:bodyPr spcFirstLastPara="1" vert="horz" wrap="square" lIns="68569" tIns="34275" rIns="68569" bIns="34275" rtlCol="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spcBef>
                <a:spcPts val="0"/>
              </a:spcBef>
              <a:buClr>
                <a:schemeClr val="dk1"/>
              </a:buClr>
              <a:buSzPts val="4800"/>
            </a:pPr>
            <a:r>
              <a:rPr lang="en-US" sz="3600" b="1" dirty="0" smtClean="0">
                <a:solidFill>
                  <a:schemeClr val="lt1"/>
                </a:solidFill>
                <a:latin typeface="Helvetica Neue"/>
                <a:ea typeface="Helvetica Neue"/>
                <a:cs typeface="Helvetica Neue"/>
                <a:sym typeface="Helvetica Neue"/>
              </a:rPr>
              <a:t>SPONSOR</a:t>
            </a:r>
            <a:endParaRPr lang="en-US" sz="3600" b="1" dirty="0">
              <a:solidFill>
                <a:schemeClr val="lt1"/>
              </a:solidFill>
              <a:latin typeface="Helvetica Neue"/>
              <a:ea typeface="Helvetica Neue"/>
              <a:cs typeface="Helvetica Neue"/>
              <a:sym typeface="Helvetica Neue"/>
            </a:endParaRPr>
          </a:p>
        </p:txBody>
      </p:sp>
      <p:pic>
        <p:nvPicPr>
          <p:cNvPr id="3" name="Picture 2"/>
          <p:cNvPicPr>
            <a:picLocks noChangeAspect="1"/>
          </p:cNvPicPr>
          <p:nvPr/>
        </p:nvPicPr>
        <p:blipFill>
          <a:blip r:embed="rId2"/>
          <a:stretch>
            <a:fillRect/>
          </a:stretch>
        </p:blipFill>
        <p:spPr>
          <a:xfrm>
            <a:off x="420515" y="974450"/>
            <a:ext cx="1970942" cy="3002018"/>
          </a:xfrm>
          <a:prstGeom prst="rect">
            <a:avLst/>
          </a:prstGeom>
        </p:spPr>
      </p:pic>
      <p:pic>
        <p:nvPicPr>
          <p:cNvPr id="6" name="Picture 5"/>
          <p:cNvPicPr>
            <a:picLocks noChangeAspect="1"/>
          </p:cNvPicPr>
          <p:nvPr/>
        </p:nvPicPr>
        <p:blipFill>
          <a:blip r:embed="rId3"/>
          <a:stretch>
            <a:fillRect/>
          </a:stretch>
        </p:blipFill>
        <p:spPr>
          <a:xfrm>
            <a:off x="2607460" y="974450"/>
            <a:ext cx="1951106" cy="3376160"/>
          </a:xfrm>
          <a:prstGeom prst="rect">
            <a:avLst/>
          </a:prstGeom>
        </p:spPr>
      </p:pic>
      <p:pic>
        <p:nvPicPr>
          <p:cNvPr id="7" name="Picture 6"/>
          <p:cNvPicPr>
            <a:picLocks noChangeAspect="1"/>
          </p:cNvPicPr>
          <p:nvPr/>
        </p:nvPicPr>
        <p:blipFill>
          <a:blip r:embed="rId4"/>
          <a:stretch>
            <a:fillRect/>
          </a:stretch>
        </p:blipFill>
        <p:spPr>
          <a:xfrm>
            <a:off x="4802654" y="974450"/>
            <a:ext cx="1860248" cy="2926990"/>
          </a:xfrm>
          <a:prstGeom prst="rect">
            <a:avLst/>
          </a:prstGeom>
        </p:spPr>
      </p:pic>
      <p:pic>
        <p:nvPicPr>
          <p:cNvPr id="8" name="Picture 7"/>
          <p:cNvPicPr>
            <a:picLocks noChangeAspect="1"/>
          </p:cNvPicPr>
          <p:nvPr/>
        </p:nvPicPr>
        <p:blipFill>
          <a:blip r:embed="rId5"/>
          <a:stretch>
            <a:fillRect/>
          </a:stretch>
        </p:blipFill>
        <p:spPr>
          <a:xfrm>
            <a:off x="6878905" y="974450"/>
            <a:ext cx="1860248" cy="2926990"/>
          </a:xfrm>
          <a:prstGeom prst="rect">
            <a:avLst/>
          </a:prstGeom>
        </p:spPr>
      </p:pic>
    </p:spTree>
    <p:extLst>
      <p:ext uri="{BB962C8B-B14F-4D97-AF65-F5344CB8AC3E}">
        <p14:creationId xmlns:p14="http://schemas.microsoft.com/office/powerpoint/2010/main" val="1360703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82;g7451837aba_0_0">
            <a:extLst>
              <a:ext uri="{FF2B5EF4-FFF2-40B4-BE49-F238E27FC236}">
                <a16:creationId xmlns:a16="http://schemas.microsoft.com/office/drawing/2014/main" id="{AD4A7C84-604E-4AB6-A9B5-51F0FEE246C9}"/>
              </a:ext>
            </a:extLst>
          </p:cNvPr>
          <p:cNvSpPr txBox="1">
            <a:spLocks/>
          </p:cNvSpPr>
          <p:nvPr/>
        </p:nvSpPr>
        <p:spPr>
          <a:xfrm>
            <a:off x="1427018" y="0"/>
            <a:ext cx="7716981" cy="693096"/>
          </a:xfrm>
          <a:prstGeom prst="rect">
            <a:avLst/>
          </a:prstGeom>
          <a:noFill/>
          <a:ln>
            <a:noFill/>
          </a:ln>
        </p:spPr>
        <p:txBody>
          <a:bodyPr spcFirstLastPara="1" vert="horz" wrap="square" lIns="68569" tIns="34275" rIns="68569" bIns="34275" rtlCol="0" anchor="ctr" anchorCtr="0">
            <a:noAutofit/>
          </a:bodyPr>
          <a:lstStyle>
            <a:lvl1pPr algn="ctr" defTabSz="342900" rtl="0" eaLnBrk="1" latinLnBrk="0" hangingPunct="1">
              <a:spcBef>
                <a:spcPct val="0"/>
              </a:spcBef>
              <a:buNone/>
              <a:defRPr sz="3300" kern="1200">
                <a:solidFill>
                  <a:schemeClr val="tx1"/>
                </a:solidFill>
                <a:latin typeface="+mj-lt"/>
                <a:ea typeface="+mj-ea"/>
                <a:cs typeface="+mj-cs"/>
              </a:defRPr>
            </a:lvl1pPr>
          </a:lstStyle>
          <a:p>
            <a:pPr algn="l">
              <a:lnSpc>
                <a:spcPct val="90000"/>
              </a:lnSpc>
              <a:spcBef>
                <a:spcPts val="0"/>
              </a:spcBef>
              <a:buClr>
                <a:schemeClr val="dk1"/>
              </a:buClr>
              <a:buSzPts val="4800"/>
            </a:pPr>
            <a:r>
              <a:rPr lang="en-US" sz="3600" b="1" dirty="0" smtClean="0">
                <a:solidFill>
                  <a:schemeClr val="bg1"/>
                </a:solidFill>
                <a:latin typeface="Arial Narrow" panose="020B0606020202030204" pitchFamily="34" charset="0"/>
                <a:ea typeface="Helvetica Neue"/>
                <a:cs typeface="Helvetica Neue"/>
                <a:sym typeface="Helvetica Neue"/>
              </a:rPr>
              <a:t>SAME </a:t>
            </a:r>
            <a:r>
              <a:rPr lang="en-US" sz="3600" b="1" dirty="0">
                <a:solidFill>
                  <a:schemeClr val="bg1"/>
                </a:solidFill>
                <a:latin typeface="Arial Narrow" panose="020B0606020202030204" pitchFamily="34" charset="0"/>
                <a:ea typeface="Helvetica Neue"/>
                <a:cs typeface="Helvetica Neue"/>
                <a:sym typeface="Helvetica Neue"/>
              </a:rPr>
              <a:t>STEM CAMPS</a:t>
            </a:r>
          </a:p>
        </p:txBody>
      </p:sp>
      <p:sp>
        <p:nvSpPr>
          <p:cNvPr id="2" name="Rectangle 1"/>
          <p:cNvSpPr/>
          <p:nvPr/>
        </p:nvSpPr>
        <p:spPr>
          <a:xfrm>
            <a:off x="0" y="1291245"/>
            <a:ext cx="4572000" cy="2554545"/>
          </a:xfrm>
          <a:prstGeom prst="rect">
            <a:avLst/>
          </a:prstGeom>
        </p:spPr>
        <p:txBody>
          <a:bodyPr>
            <a:spAutoFit/>
          </a:bodyPr>
          <a:lstStyle/>
          <a:p>
            <a:pPr algn="ctr"/>
            <a:r>
              <a:rPr lang="en-US" sz="2800" b="1" dirty="0" smtClean="0">
                <a:sym typeface="Helvetica Neue"/>
              </a:rPr>
              <a:t>THANK YOU!</a:t>
            </a:r>
          </a:p>
          <a:p>
            <a:pPr algn="ctr"/>
            <a:endParaRPr lang="en-US" i="1" dirty="0">
              <a:sym typeface="Helvetica Neue"/>
            </a:endParaRPr>
          </a:p>
          <a:p>
            <a:pPr algn="ctr"/>
            <a:endParaRPr lang="en-US" i="1" dirty="0" smtClean="0">
              <a:sym typeface="Helvetica Neue"/>
            </a:endParaRPr>
          </a:p>
          <a:p>
            <a:pPr algn="ctr"/>
            <a:r>
              <a:rPr lang="en-US" i="1" dirty="0" smtClean="0">
                <a:sym typeface="Helvetica Neue"/>
              </a:rPr>
              <a:t>NAS Jacksonville Camp </a:t>
            </a:r>
            <a:r>
              <a:rPr lang="en-US" i="1" dirty="0">
                <a:sym typeface="Helvetica Neue"/>
              </a:rPr>
              <a:t>Director: </a:t>
            </a:r>
            <a:r>
              <a:rPr lang="en-US" dirty="0" smtClean="0">
                <a:solidFill>
                  <a:srgbClr val="585858"/>
                </a:solidFill>
                <a:latin typeface="Open Sans" panose="020B0606030504020204" pitchFamily="34" charset="0"/>
                <a:ea typeface="Times New Roman" panose="02020603050405020304" pitchFamily="18" charset="0"/>
              </a:rPr>
              <a:t>Brian Files</a:t>
            </a:r>
          </a:p>
          <a:p>
            <a:pPr algn="ctr"/>
            <a:r>
              <a:rPr lang="en-US" dirty="0">
                <a:solidFill>
                  <a:srgbClr val="585858"/>
                </a:solidFill>
                <a:latin typeface="Open Sans" panose="020B0606030504020204" pitchFamily="34" charset="0"/>
                <a:ea typeface="Times New Roman" panose="02020603050405020304" pitchFamily="18" charset="0"/>
              </a:rPr>
              <a:t>b</a:t>
            </a:r>
            <a:r>
              <a:rPr lang="en-US" dirty="0" smtClean="0">
                <a:solidFill>
                  <a:srgbClr val="585858"/>
                </a:solidFill>
                <a:latin typeface="Open Sans" panose="020B0606030504020204" pitchFamily="34" charset="0"/>
                <a:ea typeface="Times New Roman" panose="02020603050405020304" pitchFamily="18" charset="0"/>
              </a:rPr>
              <a:t>rian.k.files.civ@us.navy.mil</a:t>
            </a:r>
            <a:r>
              <a:rPr lang="en-US" sz="2400" i="1" dirty="0">
                <a:sym typeface="Helvetica Neue"/>
              </a:rPr>
              <a:t/>
            </a:r>
            <a:br>
              <a:rPr lang="en-US" sz="2400" i="1" dirty="0">
                <a:sym typeface="Helvetica Neue"/>
              </a:rPr>
            </a:br>
            <a:endParaRPr lang="en-US" sz="2400" i="1" dirty="0">
              <a:sym typeface="Helvetica Neue"/>
            </a:endParaRPr>
          </a:p>
          <a:p>
            <a:pPr algn="ctr"/>
            <a:r>
              <a:rPr lang="en-US" i="1" dirty="0">
                <a:ea typeface="Helvetica Neue"/>
                <a:cs typeface="Helvetica Neue"/>
                <a:sym typeface="Helvetica Neue"/>
              </a:rPr>
              <a:t>SAME STEM </a:t>
            </a:r>
            <a:r>
              <a:rPr lang="en-US" i="1" dirty="0" smtClean="0">
                <a:ea typeface="Helvetica Neue"/>
                <a:cs typeface="Helvetica Neue"/>
                <a:sym typeface="Helvetica Neue"/>
              </a:rPr>
              <a:t>Camp </a:t>
            </a:r>
            <a:r>
              <a:rPr lang="en-US" i="1" dirty="0">
                <a:ea typeface="Helvetica Neue"/>
                <a:cs typeface="Helvetica Neue"/>
                <a:sym typeface="Helvetica Neue"/>
              </a:rPr>
              <a:t>COI Chair: </a:t>
            </a:r>
            <a:r>
              <a:rPr lang="en-US" dirty="0">
                <a:solidFill>
                  <a:srgbClr val="585858"/>
                </a:solidFill>
                <a:latin typeface="Open Sans" panose="020B0606030504020204" pitchFamily="34" charset="0"/>
                <a:sym typeface="Helvetica Neue"/>
              </a:rPr>
              <a:t>Cindy Miller   </a:t>
            </a:r>
            <a:r>
              <a:rPr lang="en-US" dirty="0" smtClean="0">
                <a:solidFill>
                  <a:srgbClr val="585858"/>
                </a:solidFill>
                <a:latin typeface="Open Sans" panose="020B0606030504020204" pitchFamily="34" charset="0"/>
                <a:sym typeface="Helvetica Neue"/>
              </a:rPr>
              <a:t>cindy.miller@Jacobs.com</a:t>
            </a:r>
            <a:endParaRPr lang="en-US" dirty="0">
              <a:solidFill>
                <a:srgbClr val="585858"/>
              </a:solidFill>
              <a:latin typeface="Open Sans" panose="020B0606030504020204" pitchFamily="34" charset="0"/>
              <a:sym typeface="Helvetica Neue"/>
            </a:endParaRPr>
          </a:p>
        </p:txBody>
      </p:sp>
      <p:pic>
        <p:nvPicPr>
          <p:cNvPr id="3" name="Picture 2"/>
          <p:cNvPicPr>
            <a:picLocks noChangeAspect="1"/>
          </p:cNvPicPr>
          <p:nvPr/>
        </p:nvPicPr>
        <p:blipFill>
          <a:blip r:embed="rId3"/>
          <a:stretch>
            <a:fillRect/>
          </a:stretch>
        </p:blipFill>
        <p:spPr>
          <a:xfrm>
            <a:off x="5498134" y="844062"/>
            <a:ext cx="2643976" cy="3702805"/>
          </a:xfrm>
          <a:prstGeom prst="rect">
            <a:avLst/>
          </a:prstGeom>
        </p:spPr>
      </p:pic>
    </p:spTree>
    <p:extLst>
      <p:ext uri="{BB962C8B-B14F-4D97-AF65-F5344CB8AC3E}">
        <p14:creationId xmlns:p14="http://schemas.microsoft.com/office/powerpoint/2010/main" val="23642865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background pattern&#10;&#10;Description automatically generated">
            <a:extLst>
              <a:ext uri="{FF2B5EF4-FFF2-40B4-BE49-F238E27FC236}">
                <a16:creationId xmlns:a16="http://schemas.microsoft.com/office/drawing/2014/main" id="{E3E6E180-E4DA-4F06-B31D-1E71EB96E80D}"/>
              </a:ext>
            </a:extLst>
          </p:cNvPr>
          <p:cNvPicPr>
            <a:picLocks noChangeAspect="1"/>
          </p:cNvPicPr>
          <p:nvPr/>
        </p:nvPicPr>
        <p:blipFill>
          <a:blip r:embed="rId2"/>
          <a:stretch>
            <a:fillRect/>
          </a:stretch>
        </p:blipFill>
        <p:spPr>
          <a:xfrm>
            <a:off x="5832308" y="3485959"/>
            <a:ext cx="2831314" cy="1061744"/>
          </a:xfrm>
          <a:prstGeom prst="rect">
            <a:avLst/>
          </a:prstGeom>
        </p:spPr>
      </p:pic>
      <p:sp>
        <p:nvSpPr>
          <p:cNvPr id="2" name="Google Shape;82;g7451837aba_0_0">
            <a:extLst>
              <a:ext uri="{FF2B5EF4-FFF2-40B4-BE49-F238E27FC236}">
                <a16:creationId xmlns:a16="http://schemas.microsoft.com/office/drawing/2014/main" id="{4A1216EA-273C-476F-A10C-9FAF996C3A98}"/>
              </a:ext>
            </a:extLst>
          </p:cNvPr>
          <p:cNvSpPr txBox="1">
            <a:spLocks/>
          </p:cNvSpPr>
          <p:nvPr/>
        </p:nvSpPr>
        <p:spPr>
          <a:xfrm>
            <a:off x="2293517" y="-1"/>
            <a:ext cx="5707484" cy="744166"/>
          </a:xfrm>
          <a:prstGeom prst="rect">
            <a:avLst/>
          </a:prstGeom>
          <a:noFill/>
          <a:ln>
            <a:noFill/>
          </a:ln>
        </p:spPr>
        <p:txBody>
          <a:bodyPr spcFirstLastPara="1" vert="horz" wrap="square" lIns="51427" tIns="25706" rIns="51427" bIns="25706" rtlCol="0" anchor="ctr" anchorCtr="0">
            <a:noAutofit/>
          </a:bodyPr>
          <a:lstStyle>
            <a:lvl1pPr algn="ctr" defTabSz="342900" rtl="0" eaLnBrk="1" latinLnBrk="0" hangingPunct="1">
              <a:spcBef>
                <a:spcPct val="0"/>
              </a:spcBef>
              <a:buNone/>
              <a:defRPr sz="3300" kern="1200">
                <a:solidFill>
                  <a:schemeClr val="tx1"/>
                </a:solidFill>
                <a:latin typeface="+mj-lt"/>
                <a:ea typeface="+mj-ea"/>
                <a:cs typeface="+mj-cs"/>
              </a:defRPr>
            </a:lvl1pPr>
          </a:lstStyle>
          <a:p>
            <a:pPr algn="l">
              <a:lnSpc>
                <a:spcPct val="90000"/>
              </a:lnSpc>
              <a:spcBef>
                <a:spcPts val="0"/>
              </a:spcBef>
              <a:buClr>
                <a:schemeClr val="dk1"/>
              </a:buClr>
              <a:buSzPts val="4800"/>
            </a:pPr>
            <a:r>
              <a:rPr lang="en-US" sz="2700" b="1" dirty="0">
                <a:solidFill>
                  <a:schemeClr val="bg1"/>
                </a:solidFill>
                <a:latin typeface="Arial Narrow" panose="020B0606020202030204" pitchFamily="34" charset="0"/>
                <a:ea typeface="Helvetica Neue"/>
                <a:cs typeface="Helvetica Neue"/>
                <a:sym typeface="Helvetica Neue"/>
              </a:rPr>
              <a:t>OVERVIEW</a:t>
            </a:r>
          </a:p>
        </p:txBody>
      </p:sp>
      <p:sp>
        <p:nvSpPr>
          <p:cNvPr id="3" name="Google Shape;83;g7451837aba_0_0">
            <a:extLst>
              <a:ext uri="{FF2B5EF4-FFF2-40B4-BE49-F238E27FC236}">
                <a16:creationId xmlns:a16="http://schemas.microsoft.com/office/drawing/2014/main" id="{2DD93126-15D8-5626-03C7-EC546CE80C63}"/>
              </a:ext>
            </a:extLst>
          </p:cNvPr>
          <p:cNvSpPr txBox="1">
            <a:spLocks/>
          </p:cNvSpPr>
          <p:nvPr/>
        </p:nvSpPr>
        <p:spPr>
          <a:xfrm>
            <a:off x="0" y="806978"/>
            <a:ext cx="6052457" cy="3509208"/>
          </a:xfrm>
          <a:prstGeom prst="rect">
            <a:avLst/>
          </a:prstGeom>
          <a:noFill/>
          <a:ln>
            <a:noFill/>
          </a:ln>
        </p:spPr>
        <p:txBody>
          <a:bodyPr spcFirstLastPara="1" vert="horz" wrap="square" lIns="51427" tIns="25706" rIns="51427" bIns="25706" rtlCol="0" anchor="t" anchorCtr="0">
            <a:noAutofit/>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lvl="1">
              <a:spcBef>
                <a:spcPts val="0"/>
              </a:spcBef>
            </a:pPr>
            <a:r>
              <a:rPr lang="en-US" sz="2000" dirty="0" smtClean="0">
                <a:latin typeface="+mj-lt"/>
                <a:sym typeface="Helvetica Neue"/>
              </a:rPr>
              <a:t>More than 20 years and thousands of alumni!</a:t>
            </a:r>
          </a:p>
          <a:p>
            <a:pPr lvl="1">
              <a:spcBef>
                <a:spcPts val="0"/>
              </a:spcBef>
            </a:pPr>
            <a:r>
              <a:rPr lang="en-US" sz="2000" dirty="0" smtClean="0">
                <a:latin typeface="+mj-lt"/>
                <a:sym typeface="Helvetica Neue"/>
              </a:rPr>
              <a:t>High </a:t>
            </a:r>
            <a:r>
              <a:rPr lang="en-US" sz="2000" dirty="0">
                <a:latin typeface="+mj-lt"/>
                <a:sym typeface="Helvetica Neue"/>
              </a:rPr>
              <a:t>school students interested in STEM and curious about the </a:t>
            </a:r>
            <a:r>
              <a:rPr lang="en-US" sz="2000" dirty="0" smtClean="0">
                <a:latin typeface="+mj-lt"/>
                <a:sym typeface="Helvetica Neue"/>
              </a:rPr>
              <a:t>military/government service</a:t>
            </a:r>
            <a:endParaRPr lang="en-US" sz="2000" dirty="0">
              <a:latin typeface="+mj-lt"/>
              <a:sym typeface="Helvetica Neue"/>
            </a:endParaRPr>
          </a:p>
          <a:p>
            <a:pPr lvl="1">
              <a:spcBef>
                <a:spcPts val="0"/>
              </a:spcBef>
            </a:pPr>
            <a:r>
              <a:rPr lang="en-US" sz="2000" dirty="0">
                <a:sym typeface="Helvetica Neue"/>
              </a:rPr>
              <a:t>Rising </a:t>
            </a:r>
            <a:r>
              <a:rPr lang="en-US" sz="2000" dirty="0" smtClean="0">
                <a:sym typeface="Helvetica Neue"/>
              </a:rPr>
              <a:t>high school sophomores </a:t>
            </a:r>
            <a:r>
              <a:rPr lang="en-US" sz="2000" dirty="0">
                <a:sym typeface="Helvetica Neue"/>
              </a:rPr>
              <a:t>to rising </a:t>
            </a:r>
            <a:r>
              <a:rPr lang="en-US" sz="2000" dirty="0" smtClean="0">
                <a:sym typeface="Helvetica Neue"/>
              </a:rPr>
              <a:t>seniors</a:t>
            </a:r>
            <a:endParaRPr lang="en-US" sz="2000" dirty="0">
              <a:sym typeface="Helvetica Neue"/>
            </a:endParaRPr>
          </a:p>
          <a:p>
            <a:pPr lvl="1">
              <a:spcBef>
                <a:spcPts val="0"/>
              </a:spcBef>
            </a:pPr>
            <a:r>
              <a:rPr lang="en-US" sz="2000" dirty="0">
                <a:sym typeface="Helvetica Neue"/>
              </a:rPr>
              <a:t>Students from all over the US and </a:t>
            </a:r>
            <a:r>
              <a:rPr lang="en-US" sz="2000" dirty="0" smtClean="0">
                <a:sym typeface="Helvetica Neue"/>
              </a:rPr>
              <a:t>overseas</a:t>
            </a:r>
            <a:endParaRPr lang="en-US" sz="2000" dirty="0">
              <a:sym typeface="Helvetica Neue"/>
            </a:endParaRPr>
          </a:p>
          <a:p>
            <a:pPr lvl="1">
              <a:spcBef>
                <a:spcPts val="0"/>
              </a:spcBef>
            </a:pPr>
            <a:r>
              <a:rPr lang="en-US" sz="2000" dirty="0" smtClean="0">
                <a:sym typeface="Helvetica Neue"/>
              </a:rPr>
              <a:t>Week-long </a:t>
            </a:r>
            <a:r>
              <a:rPr lang="en-US" sz="2000" dirty="0">
                <a:sym typeface="Helvetica Neue"/>
              </a:rPr>
              <a:t>camps</a:t>
            </a:r>
          </a:p>
          <a:p>
            <a:pPr lvl="1">
              <a:spcBef>
                <a:spcPts val="0"/>
              </a:spcBef>
            </a:pPr>
            <a:r>
              <a:rPr lang="en-US" sz="2000" dirty="0">
                <a:sym typeface="Helvetica Neue"/>
              </a:rPr>
              <a:t>Hands on engineering with leadership opportunities</a:t>
            </a:r>
          </a:p>
          <a:p>
            <a:pPr lvl="1">
              <a:spcBef>
                <a:spcPts val="0"/>
              </a:spcBef>
            </a:pPr>
            <a:r>
              <a:rPr lang="en-US" sz="2000" dirty="0">
                <a:sym typeface="Helvetica Neue"/>
              </a:rPr>
              <a:t>Teams of 10 campers compete against each other</a:t>
            </a:r>
          </a:p>
          <a:p>
            <a:pPr lvl="1">
              <a:spcBef>
                <a:spcPts val="0"/>
              </a:spcBef>
            </a:pPr>
            <a:r>
              <a:rPr lang="en-US" sz="2000" dirty="0" smtClean="0">
                <a:latin typeface="+mj-lt"/>
                <a:sym typeface="Helvetica Neue"/>
              </a:rPr>
              <a:t>Cost is $100 - $800, with most campers receiving sponsorships from SAME Posts</a:t>
            </a:r>
          </a:p>
          <a:p>
            <a:pPr lvl="1">
              <a:spcBef>
                <a:spcPts val="0"/>
              </a:spcBef>
            </a:pPr>
            <a:r>
              <a:rPr lang="en-US" sz="2000" dirty="0">
                <a:sym typeface="Helvetica Neue"/>
              </a:rPr>
              <a:t>Five camps in 2023 with approximately 250 students </a:t>
            </a:r>
          </a:p>
        </p:txBody>
      </p:sp>
      <p:pic>
        <p:nvPicPr>
          <p:cNvPr id="5" name="Picture 4"/>
          <p:cNvPicPr>
            <a:picLocks noChangeAspect="1"/>
          </p:cNvPicPr>
          <p:nvPr/>
        </p:nvPicPr>
        <p:blipFill>
          <a:blip r:embed="rId3"/>
          <a:stretch>
            <a:fillRect/>
          </a:stretch>
        </p:blipFill>
        <p:spPr>
          <a:xfrm>
            <a:off x="6082406" y="806978"/>
            <a:ext cx="2581216" cy="2585211"/>
          </a:xfrm>
          <a:prstGeom prst="rect">
            <a:avLst/>
          </a:prstGeom>
        </p:spPr>
      </p:pic>
    </p:spTree>
    <p:extLst>
      <p:ext uri="{BB962C8B-B14F-4D97-AF65-F5344CB8AC3E}">
        <p14:creationId xmlns:p14="http://schemas.microsoft.com/office/powerpoint/2010/main" val="10021013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2;g7451837aba_0_0">
            <a:extLst>
              <a:ext uri="{FF2B5EF4-FFF2-40B4-BE49-F238E27FC236}">
                <a16:creationId xmlns:a16="http://schemas.microsoft.com/office/drawing/2014/main" id="{4A1216EA-273C-476F-A10C-9FAF996C3A98}"/>
              </a:ext>
            </a:extLst>
          </p:cNvPr>
          <p:cNvSpPr txBox="1">
            <a:spLocks/>
          </p:cNvSpPr>
          <p:nvPr/>
        </p:nvSpPr>
        <p:spPr>
          <a:xfrm>
            <a:off x="2293517" y="-1"/>
            <a:ext cx="5707484" cy="744166"/>
          </a:xfrm>
          <a:prstGeom prst="rect">
            <a:avLst/>
          </a:prstGeom>
          <a:noFill/>
          <a:ln>
            <a:noFill/>
          </a:ln>
        </p:spPr>
        <p:txBody>
          <a:bodyPr spcFirstLastPara="1" vert="horz" wrap="square" lIns="51427" tIns="25706" rIns="51427" bIns="25706" rtlCol="0" anchor="ctr" anchorCtr="0">
            <a:noAutofit/>
          </a:bodyPr>
          <a:lstStyle>
            <a:lvl1pPr algn="ctr" defTabSz="342900" rtl="0" eaLnBrk="1" latinLnBrk="0" hangingPunct="1">
              <a:spcBef>
                <a:spcPct val="0"/>
              </a:spcBef>
              <a:buNone/>
              <a:defRPr sz="3300" kern="1200">
                <a:solidFill>
                  <a:schemeClr val="tx1"/>
                </a:solidFill>
                <a:latin typeface="+mj-lt"/>
                <a:ea typeface="+mj-ea"/>
                <a:cs typeface="+mj-cs"/>
              </a:defRPr>
            </a:lvl1pPr>
          </a:lstStyle>
          <a:p>
            <a:pPr algn="l">
              <a:lnSpc>
                <a:spcPct val="90000"/>
              </a:lnSpc>
              <a:spcBef>
                <a:spcPts val="0"/>
              </a:spcBef>
              <a:buClr>
                <a:schemeClr val="dk1"/>
              </a:buClr>
              <a:buSzPts val="4800"/>
            </a:pPr>
            <a:r>
              <a:rPr lang="en-US" sz="2700" b="1" dirty="0" smtClean="0">
                <a:solidFill>
                  <a:schemeClr val="bg1"/>
                </a:solidFill>
                <a:latin typeface="Arial Narrow" panose="020B0606020202030204" pitchFamily="34" charset="0"/>
                <a:ea typeface="Helvetica Neue"/>
                <a:cs typeface="Helvetica Neue"/>
                <a:sym typeface="Helvetica Neue"/>
              </a:rPr>
              <a:t>2023 CAMP </a:t>
            </a:r>
            <a:r>
              <a:rPr lang="en-US" sz="2700" b="1" dirty="0">
                <a:solidFill>
                  <a:schemeClr val="bg1"/>
                </a:solidFill>
                <a:latin typeface="Arial Narrow" panose="020B0606020202030204" pitchFamily="34" charset="0"/>
                <a:ea typeface="Helvetica Neue"/>
                <a:cs typeface="Helvetica Neue"/>
                <a:sym typeface="Helvetica Neue"/>
              </a:rPr>
              <a:t>LOCATIONS</a:t>
            </a:r>
          </a:p>
        </p:txBody>
      </p:sp>
      <p:pic>
        <p:nvPicPr>
          <p:cNvPr id="1026" name="Picture 2" descr="Geo Map - USA - New York">
            <a:extLst>
              <a:ext uri="{FF2B5EF4-FFF2-40B4-BE49-F238E27FC236}">
                <a16:creationId xmlns:a16="http://schemas.microsoft.com/office/drawing/2014/main" id="{6CC22924-C9A7-EAAB-2745-EBB0697E05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7247" y="1123789"/>
            <a:ext cx="5077838" cy="342225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B4C964D-E314-89D4-26C3-C886BE1D914E}"/>
              </a:ext>
            </a:extLst>
          </p:cNvPr>
          <p:cNvSpPr/>
          <p:nvPr/>
        </p:nvSpPr>
        <p:spPr>
          <a:xfrm>
            <a:off x="3619296" y="1138381"/>
            <a:ext cx="1335122" cy="37235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6" name="Rectangle 5">
            <a:extLst>
              <a:ext uri="{FF2B5EF4-FFF2-40B4-BE49-F238E27FC236}">
                <a16:creationId xmlns:a16="http://schemas.microsoft.com/office/drawing/2014/main" id="{1E00ED4A-1154-4BF7-EC28-9772FC2BF9FC}"/>
              </a:ext>
            </a:extLst>
          </p:cNvPr>
          <p:cNvSpPr/>
          <p:nvPr/>
        </p:nvSpPr>
        <p:spPr>
          <a:xfrm>
            <a:off x="1591078" y="3451406"/>
            <a:ext cx="1663431" cy="109463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a:solidFill>
                <a:schemeClr val="bg1"/>
              </a:solidFill>
            </a:endParaRPr>
          </a:p>
        </p:txBody>
      </p:sp>
      <p:sp>
        <p:nvSpPr>
          <p:cNvPr id="7" name="Rectangle 6">
            <a:extLst>
              <a:ext uri="{FF2B5EF4-FFF2-40B4-BE49-F238E27FC236}">
                <a16:creationId xmlns:a16="http://schemas.microsoft.com/office/drawing/2014/main" id="{32659159-460C-75A6-5B3F-C098901945BC}"/>
              </a:ext>
            </a:extLst>
          </p:cNvPr>
          <p:cNvSpPr/>
          <p:nvPr/>
        </p:nvSpPr>
        <p:spPr>
          <a:xfrm>
            <a:off x="4790264" y="4159094"/>
            <a:ext cx="1663430" cy="38694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8" name="Rectangle 7">
            <a:extLst>
              <a:ext uri="{FF2B5EF4-FFF2-40B4-BE49-F238E27FC236}">
                <a16:creationId xmlns:a16="http://schemas.microsoft.com/office/drawing/2014/main" id="{479CF73D-0D1B-C63D-A6D9-4C32AB4E5B61}"/>
              </a:ext>
            </a:extLst>
          </p:cNvPr>
          <p:cNvSpPr/>
          <p:nvPr/>
        </p:nvSpPr>
        <p:spPr>
          <a:xfrm>
            <a:off x="2358957" y="3755394"/>
            <a:ext cx="1663430" cy="51799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9" name="Rectangle 8">
            <a:extLst>
              <a:ext uri="{FF2B5EF4-FFF2-40B4-BE49-F238E27FC236}">
                <a16:creationId xmlns:a16="http://schemas.microsoft.com/office/drawing/2014/main" id="{3FC30C9D-546B-350B-E33F-20168D841130}"/>
              </a:ext>
            </a:extLst>
          </p:cNvPr>
          <p:cNvSpPr/>
          <p:nvPr/>
        </p:nvSpPr>
        <p:spPr>
          <a:xfrm>
            <a:off x="2879996" y="4128694"/>
            <a:ext cx="1663430" cy="43194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10" name="Rectangle 9">
            <a:extLst>
              <a:ext uri="{FF2B5EF4-FFF2-40B4-BE49-F238E27FC236}">
                <a16:creationId xmlns:a16="http://schemas.microsoft.com/office/drawing/2014/main" id="{647DF6EF-1192-1118-F634-46FDC7111B47}"/>
              </a:ext>
            </a:extLst>
          </p:cNvPr>
          <p:cNvSpPr/>
          <p:nvPr/>
        </p:nvSpPr>
        <p:spPr>
          <a:xfrm>
            <a:off x="3572179" y="3905367"/>
            <a:ext cx="653578" cy="51799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11" name="TextBox 10">
            <a:extLst>
              <a:ext uri="{FF2B5EF4-FFF2-40B4-BE49-F238E27FC236}">
                <a16:creationId xmlns:a16="http://schemas.microsoft.com/office/drawing/2014/main" id="{CD56EBA2-D729-DE91-3B65-870E1CBC8F20}"/>
              </a:ext>
            </a:extLst>
          </p:cNvPr>
          <p:cNvSpPr txBox="1"/>
          <p:nvPr/>
        </p:nvSpPr>
        <p:spPr>
          <a:xfrm>
            <a:off x="504265" y="2956676"/>
            <a:ext cx="1534118" cy="300082"/>
          </a:xfrm>
          <a:prstGeom prst="rect">
            <a:avLst/>
          </a:prstGeom>
          <a:noFill/>
          <a:ln>
            <a:solidFill>
              <a:schemeClr val="tx1"/>
            </a:solidFill>
          </a:ln>
        </p:spPr>
        <p:txBody>
          <a:bodyPr wrap="square" rtlCol="0">
            <a:spAutoFit/>
          </a:bodyPr>
          <a:lstStyle/>
          <a:p>
            <a:r>
              <a:rPr lang="en-US" sz="1350" dirty="0"/>
              <a:t>NB </a:t>
            </a:r>
            <a:r>
              <a:rPr lang="en-US" sz="1350" dirty="0" smtClean="0"/>
              <a:t>Ventura County</a:t>
            </a:r>
            <a:endParaRPr lang="en-US" sz="1350" dirty="0"/>
          </a:p>
        </p:txBody>
      </p:sp>
      <p:sp>
        <p:nvSpPr>
          <p:cNvPr id="12" name="TextBox 11">
            <a:extLst>
              <a:ext uri="{FF2B5EF4-FFF2-40B4-BE49-F238E27FC236}">
                <a16:creationId xmlns:a16="http://schemas.microsoft.com/office/drawing/2014/main" id="{338D0D17-0D80-ED4B-05E8-62F633545A78}"/>
              </a:ext>
            </a:extLst>
          </p:cNvPr>
          <p:cNvSpPr txBox="1"/>
          <p:nvPr/>
        </p:nvSpPr>
        <p:spPr>
          <a:xfrm>
            <a:off x="6944588" y="2420178"/>
            <a:ext cx="1574276" cy="300082"/>
          </a:xfrm>
          <a:prstGeom prst="rect">
            <a:avLst/>
          </a:prstGeom>
          <a:noFill/>
          <a:ln>
            <a:solidFill>
              <a:schemeClr val="tx1"/>
            </a:solidFill>
          </a:ln>
        </p:spPr>
        <p:txBody>
          <a:bodyPr wrap="square" rtlCol="0">
            <a:spAutoFit/>
          </a:bodyPr>
          <a:lstStyle/>
          <a:p>
            <a:pPr algn="ctr"/>
            <a:r>
              <a:rPr lang="en-US" sz="1350" dirty="0"/>
              <a:t>MCB </a:t>
            </a:r>
            <a:r>
              <a:rPr lang="en-US" sz="1350" dirty="0" smtClean="0"/>
              <a:t>Camp Lejeune</a:t>
            </a:r>
            <a:endParaRPr lang="en-US" sz="825" i="1" dirty="0"/>
          </a:p>
        </p:txBody>
      </p:sp>
      <p:sp>
        <p:nvSpPr>
          <p:cNvPr id="13" name="TextBox 12">
            <a:extLst>
              <a:ext uri="{FF2B5EF4-FFF2-40B4-BE49-F238E27FC236}">
                <a16:creationId xmlns:a16="http://schemas.microsoft.com/office/drawing/2014/main" id="{18786E5F-DD3D-AB64-3EF5-9A29EABA501C}"/>
              </a:ext>
            </a:extLst>
          </p:cNvPr>
          <p:cNvSpPr txBox="1"/>
          <p:nvPr/>
        </p:nvSpPr>
        <p:spPr>
          <a:xfrm>
            <a:off x="5477168" y="1300001"/>
            <a:ext cx="895166" cy="300082"/>
          </a:xfrm>
          <a:prstGeom prst="rect">
            <a:avLst/>
          </a:prstGeom>
          <a:noFill/>
          <a:ln>
            <a:solidFill>
              <a:schemeClr val="tx1"/>
            </a:solidFill>
          </a:ln>
        </p:spPr>
        <p:txBody>
          <a:bodyPr wrap="square" rtlCol="0">
            <a:spAutoFit/>
          </a:bodyPr>
          <a:lstStyle/>
          <a:p>
            <a:r>
              <a:rPr lang="en-US" sz="1350" dirty="0"/>
              <a:t>Scott </a:t>
            </a:r>
            <a:r>
              <a:rPr lang="en-US" sz="1350" dirty="0" smtClean="0"/>
              <a:t>AFB</a:t>
            </a:r>
            <a:endParaRPr lang="en-US" sz="1350" dirty="0"/>
          </a:p>
        </p:txBody>
      </p:sp>
      <p:cxnSp>
        <p:nvCxnSpPr>
          <p:cNvPr id="16" name="Straight Arrow Connector 15">
            <a:extLst>
              <a:ext uri="{FF2B5EF4-FFF2-40B4-BE49-F238E27FC236}">
                <a16:creationId xmlns:a16="http://schemas.microsoft.com/office/drawing/2014/main" id="{E93CEAAA-DADF-ECDE-518E-3B10B52ED4F5}"/>
              </a:ext>
            </a:extLst>
          </p:cNvPr>
          <p:cNvCxnSpPr>
            <a:cxnSpLocks/>
          </p:cNvCxnSpPr>
          <p:nvPr/>
        </p:nvCxnSpPr>
        <p:spPr>
          <a:xfrm flipH="1">
            <a:off x="5163185" y="1612529"/>
            <a:ext cx="695788" cy="103123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69CD6235-1A0B-AD1A-43C1-950F7B05287F}"/>
              </a:ext>
            </a:extLst>
          </p:cNvPr>
          <p:cNvCxnSpPr>
            <a:cxnSpLocks/>
          </p:cNvCxnSpPr>
          <p:nvPr/>
        </p:nvCxnSpPr>
        <p:spPr>
          <a:xfrm flipH="1">
            <a:off x="6280982" y="2643761"/>
            <a:ext cx="663606" cy="25603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6D5C8C54-2F39-80D2-4A59-ED28381C5879}"/>
              </a:ext>
            </a:extLst>
          </p:cNvPr>
          <p:cNvCxnSpPr/>
          <p:nvPr/>
        </p:nvCxnSpPr>
        <p:spPr>
          <a:xfrm flipV="1">
            <a:off x="2038383" y="2899798"/>
            <a:ext cx="526131" cy="21321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91A65241-ADAB-5E5E-4BCA-7BC8D7E967E9}"/>
              </a:ext>
            </a:extLst>
          </p:cNvPr>
          <p:cNvCxnSpPr>
            <a:cxnSpLocks/>
          </p:cNvCxnSpPr>
          <p:nvPr/>
        </p:nvCxnSpPr>
        <p:spPr>
          <a:xfrm flipH="1" flipV="1">
            <a:off x="5032743" y="3357414"/>
            <a:ext cx="157141" cy="70683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025" name="Straight Arrow Connector 1024">
            <a:extLst>
              <a:ext uri="{FF2B5EF4-FFF2-40B4-BE49-F238E27FC236}">
                <a16:creationId xmlns:a16="http://schemas.microsoft.com/office/drawing/2014/main" id="{5FFE02FF-1962-E915-D311-71072682D4CC}"/>
              </a:ext>
            </a:extLst>
          </p:cNvPr>
          <p:cNvCxnSpPr>
            <a:cxnSpLocks/>
            <a:stCxn id="1031" idx="2"/>
          </p:cNvCxnSpPr>
          <p:nvPr/>
        </p:nvCxnSpPr>
        <p:spPr>
          <a:xfrm flipH="1">
            <a:off x="3826104" y="1171111"/>
            <a:ext cx="618044" cy="139910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031" name="TextBox 1030">
            <a:extLst>
              <a:ext uri="{FF2B5EF4-FFF2-40B4-BE49-F238E27FC236}">
                <a16:creationId xmlns:a16="http://schemas.microsoft.com/office/drawing/2014/main" id="{A2482093-76DA-45CD-2BC5-0E1AA4717A88}"/>
              </a:ext>
            </a:extLst>
          </p:cNvPr>
          <p:cNvSpPr txBox="1"/>
          <p:nvPr/>
        </p:nvSpPr>
        <p:spPr>
          <a:xfrm>
            <a:off x="4122489" y="871029"/>
            <a:ext cx="643317" cy="300082"/>
          </a:xfrm>
          <a:prstGeom prst="rect">
            <a:avLst/>
          </a:prstGeom>
          <a:noFill/>
          <a:ln>
            <a:solidFill>
              <a:schemeClr val="tx1"/>
            </a:solidFill>
          </a:ln>
        </p:spPr>
        <p:txBody>
          <a:bodyPr wrap="none" rtlCol="0">
            <a:spAutoFit/>
          </a:bodyPr>
          <a:lstStyle/>
          <a:p>
            <a:pPr algn="ctr"/>
            <a:r>
              <a:rPr lang="en-US" sz="1350" dirty="0" smtClean="0"/>
              <a:t>USAFA</a:t>
            </a:r>
            <a:endParaRPr lang="en-US" sz="1350" dirty="0"/>
          </a:p>
        </p:txBody>
      </p:sp>
      <p:sp>
        <p:nvSpPr>
          <p:cNvPr id="24" name="TextBox 23">
            <a:extLst>
              <a:ext uri="{FF2B5EF4-FFF2-40B4-BE49-F238E27FC236}">
                <a16:creationId xmlns:a16="http://schemas.microsoft.com/office/drawing/2014/main" id="{18786E5F-DD3D-AB64-3EF5-9A29EABA501C}"/>
              </a:ext>
            </a:extLst>
          </p:cNvPr>
          <p:cNvSpPr txBox="1"/>
          <p:nvPr/>
        </p:nvSpPr>
        <p:spPr>
          <a:xfrm>
            <a:off x="4890294" y="4059873"/>
            <a:ext cx="895166" cy="300082"/>
          </a:xfrm>
          <a:prstGeom prst="rect">
            <a:avLst/>
          </a:prstGeom>
          <a:noFill/>
          <a:ln>
            <a:solidFill>
              <a:schemeClr val="tx1"/>
            </a:solidFill>
          </a:ln>
        </p:spPr>
        <p:txBody>
          <a:bodyPr wrap="square" rtlCol="0">
            <a:spAutoFit/>
          </a:bodyPr>
          <a:lstStyle/>
          <a:p>
            <a:r>
              <a:rPr lang="en-US" sz="1350" dirty="0" smtClean="0"/>
              <a:t>Vicksburg</a:t>
            </a:r>
            <a:endParaRPr lang="en-US" sz="825" i="1" dirty="0"/>
          </a:p>
        </p:txBody>
      </p:sp>
    </p:spTree>
    <p:extLst>
      <p:ext uri="{BB962C8B-B14F-4D97-AF65-F5344CB8AC3E}">
        <p14:creationId xmlns:p14="http://schemas.microsoft.com/office/powerpoint/2010/main" val="10234709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2;g7451837aba_0_0">
            <a:extLst>
              <a:ext uri="{FF2B5EF4-FFF2-40B4-BE49-F238E27FC236}">
                <a16:creationId xmlns:a16="http://schemas.microsoft.com/office/drawing/2014/main" id="{4A1216EA-273C-476F-A10C-9FAF996C3A98}"/>
              </a:ext>
            </a:extLst>
          </p:cNvPr>
          <p:cNvSpPr txBox="1">
            <a:spLocks/>
          </p:cNvSpPr>
          <p:nvPr/>
        </p:nvSpPr>
        <p:spPr>
          <a:xfrm>
            <a:off x="2293517" y="-1"/>
            <a:ext cx="5707484" cy="744166"/>
          </a:xfrm>
          <a:prstGeom prst="rect">
            <a:avLst/>
          </a:prstGeom>
          <a:noFill/>
          <a:ln>
            <a:noFill/>
          </a:ln>
        </p:spPr>
        <p:txBody>
          <a:bodyPr spcFirstLastPara="1" vert="horz" wrap="square" lIns="51427" tIns="25706" rIns="51427" bIns="25706" rtlCol="0" anchor="ctr" anchorCtr="0">
            <a:noAutofit/>
          </a:bodyPr>
          <a:lstStyle>
            <a:lvl1pPr algn="ctr" defTabSz="342900" rtl="0" eaLnBrk="1" latinLnBrk="0" hangingPunct="1">
              <a:spcBef>
                <a:spcPct val="0"/>
              </a:spcBef>
              <a:buNone/>
              <a:defRPr sz="3300" kern="1200">
                <a:solidFill>
                  <a:schemeClr val="tx1"/>
                </a:solidFill>
                <a:latin typeface="+mj-lt"/>
                <a:ea typeface="+mj-ea"/>
                <a:cs typeface="+mj-cs"/>
              </a:defRPr>
            </a:lvl1pPr>
          </a:lstStyle>
          <a:p>
            <a:pPr algn="l">
              <a:lnSpc>
                <a:spcPct val="90000"/>
              </a:lnSpc>
              <a:spcBef>
                <a:spcPts val="0"/>
              </a:spcBef>
              <a:buClr>
                <a:schemeClr val="dk1"/>
              </a:buClr>
              <a:buSzPts val="4800"/>
            </a:pPr>
            <a:r>
              <a:rPr lang="en-US" sz="2700" b="1" dirty="0" smtClean="0">
                <a:solidFill>
                  <a:schemeClr val="bg1"/>
                </a:solidFill>
                <a:latin typeface="Arial Narrow" panose="020B0606020202030204" pitchFamily="34" charset="0"/>
                <a:ea typeface="Helvetica Neue"/>
                <a:cs typeface="Helvetica Neue"/>
                <a:sym typeface="Helvetica Neue"/>
              </a:rPr>
              <a:t>2024 CAMP </a:t>
            </a:r>
            <a:r>
              <a:rPr lang="en-US" sz="2700" b="1" dirty="0">
                <a:solidFill>
                  <a:schemeClr val="bg1"/>
                </a:solidFill>
                <a:latin typeface="Arial Narrow" panose="020B0606020202030204" pitchFamily="34" charset="0"/>
                <a:ea typeface="Helvetica Neue"/>
                <a:cs typeface="Helvetica Neue"/>
                <a:sym typeface="Helvetica Neue"/>
              </a:rPr>
              <a:t>LOCATIONS</a:t>
            </a:r>
          </a:p>
        </p:txBody>
      </p:sp>
      <p:pic>
        <p:nvPicPr>
          <p:cNvPr id="1026" name="Picture 2" descr="Geo Map - USA - New York">
            <a:extLst>
              <a:ext uri="{FF2B5EF4-FFF2-40B4-BE49-F238E27FC236}">
                <a16:creationId xmlns:a16="http://schemas.microsoft.com/office/drawing/2014/main" id="{6CC22924-C9A7-EAAB-2745-EBB0697E05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7247" y="1123789"/>
            <a:ext cx="5077838" cy="342225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B4C964D-E314-89D4-26C3-C886BE1D914E}"/>
              </a:ext>
            </a:extLst>
          </p:cNvPr>
          <p:cNvSpPr/>
          <p:nvPr/>
        </p:nvSpPr>
        <p:spPr>
          <a:xfrm>
            <a:off x="3619296" y="1138381"/>
            <a:ext cx="1335122" cy="37235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6" name="Rectangle 5">
            <a:extLst>
              <a:ext uri="{FF2B5EF4-FFF2-40B4-BE49-F238E27FC236}">
                <a16:creationId xmlns:a16="http://schemas.microsoft.com/office/drawing/2014/main" id="{1E00ED4A-1154-4BF7-EC28-9772FC2BF9FC}"/>
              </a:ext>
            </a:extLst>
          </p:cNvPr>
          <p:cNvSpPr/>
          <p:nvPr/>
        </p:nvSpPr>
        <p:spPr>
          <a:xfrm>
            <a:off x="1591078" y="3451406"/>
            <a:ext cx="1663431" cy="109463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a:solidFill>
                <a:schemeClr val="bg1"/>
              </a:solidFill>
            </a:endParaRPr>
          </a:p>
        </p:txBody>
      </p:sp>
      <p:sp>
        <p:nvSpPr>
          <p:cNvPr id="7" name="Rectangle 6">
            <a:extLst>
              <a:ext uri="{FF2B5EF4-FFF2-40B4-BE49-F238E27FC236}">
                <a16:creationId xmlns:a16="http://schemas.microsoft.com/office/drawing/2014/main" id="{32659159-460C-75A6-5B3F-C098901945BC}"/>
              </a:ext>
            </a:extLst>
          </p:cNvPr>
          <p:cNvSpPr/>
          <p:nvPr/>
        </p:nvSpPr>
        <p:spPr>
          <a:xfrm>
            <a:off x="4790264" y="4159094"/>
            <a:ext cx="1663430" cy="38694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8" name="Rectangle 7">
            <a:extLst>
              <a:ext uri="{FF2B5EF4-FFF2-40B4-BE49-F238E27FC236}">
                <a16:creationId xmlns:a16="http://schemas.microsoft.com/office/drawing/2014/main" id="{479CF73D-0D1B-C63D-A6D9-4C32AB4E5B61}"/>
              </a:ext>
            </a:extLst>
          </p:cNvPr>
          <p:cNvSpPr/>
          <p:nvPr/>
        </p:nvSpPr>
        <p:spPr>
          <a:xfrm>
            <a:off x="2358957" y="3755394"/>
            <a:ext cx="1663430" cy="51799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9" name="Rectangle 8">
            <a:extLst>
              <a:ext uri="{FF2B5EF4-FFF2-40B4-BE49-F238E27FC236}">
                <a16:creationId xmlns:a16="http://schemas.microsoft.com/office/drawing/2014/main" id="{3FC30C9D-546B-350B-E33F-20168D841130}"/>
              </a:ext>
            </a:extLst>
          </p:cNvPr>
          <p:cNvSpPr/>
          <p:nvPr/>
        </p:nvSpPr>
        <p:spPr>
          <a:xfrm>
            <a:off x="2879996" y="4128694"/>
            <a:ext cx="1663430" cy="43194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10" name="Rectangle 9">
            <a:extLst>
              <a:ext uri="{FF2B5EF4-FFF2-40B4-BE49-F238E27FC236}">
                <a16:creationId xmlns:a16="http://schemas.microsoft.com/office/drawing/2014/main" id="{647DF6EF-1192-1118-F634-46FDC7111B47}"/>
              </a:ext>
            </a:extLst>
          </p:cNvPr>
          <p:cNvSpPr/>
          <p:nvPr/>
        </p:nvSpPr>
        <p:spPr>
          <a:xfrm>
            <a:off x="3572179" y="3905367"/>
            <a:ext cx="653578" cy="51799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11" name="TextBox 10">
            <a:extLst>
              <a:ext uri="{FF2B5EF4-FFF2-40B4-BE49-F238E27FC236}">
                <a16:creationId xmlns:a16="http://schemas.microsoft.com/office/drawing/2014/main" id="{CD56EBA2-D729-DE91-3B65-870E1CBC8F20}"/>
              </a:ext>
            </a:extLst>
          </p:cNvPr>
          <p:cNvSpPr txBox="1"/>
          <p:nvPr/>
        </p:nvSpPr>
        <p:spPr>
          <a:xfrm>
            <a:off x="504265" y="2956676"/>
            <a:ext cx="1534118" cy="300082"/>
          </a:xfrm>
          <a:prstGeom prst="rect">
            <a:avLst/>
          </a:prstGeom>
          <a:noFill/>
          <a:ln>
            <a:solidFill>
              <a:schemeClr val="tx1"/>
            </a:solidFill>
          </a:ln>
        </p:spPr>
        <p:txBody>
          <a:bodyPr wrap="square" rtlCol="0">
            <a:spAutoFit/>
          </a:bodyPr>
          <a:lstStyle/>
          <a:p>
            <a:r>
              <a:rPr lang="en-US" sz="1350" dirty="0"/>
              <a:t>NB </a:t>
            </a:r>
            <a:r>
              <a:rPr lang="en-US" sz="1350" dirty="0" smtClean="0"/>
              <a:t>Ventura County</a:t>
            </a:r>
            <a:endParaRPr lang="en-US" sz="1350" dirty="0"/>
          </a:p>
        </p:txBody>
      </p:sp>
      <p:sp>
        <p:nvSpPr>
          <p:cNvPr id="12" name="TextBox 11">
            <a:extLst>
              <a:ext uri="{FF2B5EF4-FFF2-40B4-BE49-F238E27FC236}">
                <a16:creationId xmlns:a16="http://schemas.microsoft.com/office/drawing/2014/main" id="{338D0D17-0D80-ED4B-05E8-62F633545A78}"/>
              </a:ext>
            </a:extLst>
          </p:cNvPr>
          <p:cNvSpPr txBox="1"/>
          <p:nvPr/>
        </p:nvSpPr>
        <p:spPr>
          <a:xfrm>
            <a:off x="6944588" y="2420178"/>
            <a:ext cx="1574276" cy="300082"/>
          </a:xfrm>
          <a:prstGeom prst="rect">
            <a:avLst/>
          </a:prstGeom>
          <a:noFill/>
          <a:ln>
            <a:solidFill>
              <a:schemeClr val="tx1"/>
            </a:solidFill>
          </a:ln>
        </p:spPr>
        <p:txBody>
          <a:bodyPr wrap="square" rtlCol="0">
            <a:spAutoFit/>
          </a:bodyPr>
          <a:lstStyle/>
          <a:p>
            <a:pPr algn="ctr"/>
            <a:r>
              <a:rPr lang="en-US" sz="1350" dirty="0"/>
              <a:t>MCB </a:t>
            </a:r>
            <a:r>
              <a:rPr lang="en-US" sz="1350" dirty="0" smtClean="0"/>
              <a:t>Camp Lejeune</a:t>
            </a:r>
            <a:endParaRPr lang="en-US" sz="825" i="1" dirty="0"/>
          </a:p>
        </p:txBody>
      </p:sp>
      <p:cxnSp>
        <p:nvCxnSpPr>
          <p:cNvPr id="19" name="Straight Arrow Connector 18">
            <a:extLst>
              <a:ext uri="{FF2B5EF4-FFF2-40B4-BE49-F238E27FC236}">
                <a16:creationId xmlns:a16="http://schemas.microsoft.com/office/drawing/2014/main" id="{69CD6235-1A0B-AD1A-43C1-950F7B05287F}"/>
              </a:ext>
            </a:extLst>
          </p:cNvPr>
          <p:cNvCxnSpPr>
            <a:cxnSpLocks/>
          </p:cNvCxnSpPr>
          <p:nvPr/>
        </p:nvCxnSpPr>
        <p:spPr>
          <a:xfrm flipH="1">
            <a:off x="6280982" y="2643761"/>
            <a:ext cx="663606" cy="25603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6D5C8C54-2F39-80D2-4A59-ED28381C5879}"/>
              </a:ext>
            </a:extLst>
          </p:cNvPr>
          <p:cNvCxnSpPr/>
          <p:nvPr/>
        </p:nvCxnSpPr>
        <p:spPr>
          <a:xfrm flipV="1">
            <a:off x="2038383" y="2899798"/>
            <a:ext cx="526131" cy="21321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91A65241-ADAB-5E5E-4BCA-7BC8D7E967E9}"/>
              </a:ext>
            </a:extLst>
          </p:cNvPr>
          <p:cNvCxnSpPr>
            <a:cxnSpLocks/>
          </p:cNvCxnSpPr>
          <p:nvPr/>
        </p:nvCxnSpPr>
        <p:spPr>
          <a:xfrm flipH="1" flipV="1">
            <a:off x="5032743" y="3357414"/>
            <a:ext cx="157141" cy="70683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025" name="Straight Arrow Connector 1024">
            <a:extLst>
              <a:ext uri="{FF2B5EF4-FFF2-40B4-BE49-F238E27FC236}">
                <a16:creationId xmlns:a16="http://schemas.microsoft.com/office/drawing/2014/main" id="{5FFE02FF-1962-E915-D311-71072682D4CC}"/>
              </a:ext>
            </a:extLst>
          </p:cNvPr>
          <p:cNvCxnSpPr>
            <a:cxnSpLocks/>
            <a:stCxn id="1031" idx="2"/>
          </p:cNvCxnSpPr>
          <p:nvPr/>
        </p:nvCxnSpPr>
        <p:spPr>
          <a:xfrm flipH="1">
            <a:off x="3826104" y="1171111"/>
            <a:ext cx="618044" cy="139910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031" name="TextBox 1030">
            <a:extLst>
              <a:ext uri="{FF2B5EF4-FFF2-40B4-BE49-F238E27FC236}">
                <a16:creationId xmlns:a16="http://schemas.microsoft.com/office/drawing/2014/main" id="{A2482093-76DA-45CD-2BC5-0E1AA4717A88}"/>
              </a:ext>
            </a:extLst>
          </p:cNvPr>
          <p:cNvSpPr txBox="1"/>
          <p:nvPr/>
        </p:nvSpPr>
        <p:spPr>
          <a:xfrm>
            <a:off x="4122489" y="871029"/>
            <a:ext cx="643317" cy="300082"/>
          </a:xfrm>
          <a:prstGeom prst="rect">
            <a:avLst/>
          </a:prstGeom>
          <a:noFill/>
          <a:ln>
            <a:solidFill>
              <a:schemeClr val="tx1"/>
            </a:solidFill>
          </a:ln>
        </p:spPr>
        <p:txBody>
          <a:bodyPr wrap="none" rtlCol="0">
            <a:spAutoFit/>
          </a:bodyPr>
          <a:lstStyle/>
          <a:p>
            <a:pPr algn="ctr"/>
            <a:r>
              <a:rPr lang="en-US" sz="1350" dirty="0" smtClean="0"/>
              <a:t>USAFA</a:t>
            </a:r>
            <a:endParaRPr lang="en-US" sz="1350" dirty="0"/>
          </a:p>
        </p:txBody>
      </p:sp>
      <p:sp>
        <p:nvSpPr>
          <p:cNvPr id="24" name="TextBox 23">
            <a:extLst>
              <a:ext uri="{FF2B5EF4-FFF2-40B4-BE49-F238E27FC236}">
                <a16:creationId xmlns:a16="http://schemas.microsoft.com/office/drawing/2014/main" id="{18786E5F-DD3D-AB64-3EF5-9A29EABA501C}"/>
              </a:ext>
            </a:extLst>
          </p:cNvPr>
          <p:cNvSpPr txBox="1"/>
          <p:nvPr/>
        </p:nvSpPr>
        <p:spPr>
          <a:xfrm>
            <a:off x="4890294" y="4059873"/>
            <a:ext cx="895166" cy="300082"/>
          </a:xfrm>
          <a:prstGeom prst="rect">
            <a:avLst/>
          </a:prstGeom>
          <a:noFill/>
          <a:ln>
            <a:solidFill>
              <a:schemeClr val="tx1"/>
            </a:solidFill>
          </a:ln>
        </p:spPr>
        <p:txBody>
          <a:bodyPr wrap="square" rtlCol="0">
            <a:spAutoFit/>
          </a:bodyPr>
          <a:lstStyle/>
          <a:p>
            <a:r>
              <a:rPr lang="en-US" sz="1350" dirty="0" smtClean="0"/>
              <a:t>Vicksburg</a:t>
            </a:r>
            <a:endParaRPr lang="en-US" sz="825" i="1" dirty="0"/>
          </a:p>
        </p:txBody>
      </p:sp>
      <p:sp>
        <p:nvSpPr>
          <p:cNvPr id="20" name="TextBox 19">
            <a:extLst>
              <a:ext uri="{FF2B5EF4-FFF2-40B4-BE49-F238E27FC236}">
                <a16:creationId xmlns:a16="http://schemas.microsoft.com/office/drawing/2014/main" id="{338D0D17-0D80-ED4B-05E8-62F633545A78}"/>
              </a:ext>
            </a:extLst>
          </p:cNvPr>
          <p:cNvSpPr txBox="1"/>
          <p:nvPr/>
        </p:nvSpPr>
        <p:spPr>
          <a:xfrm>
            <a:off x="6968118" y="3256758"/>
            <a:ext cx="1656785" cy="338554"/>
          </a:xfrm>
          <a:prstGeom prst="rect">
            <a:avLst/>
          </a:prstGeom>
          <a:solidFill>
            <a:srgbClr val="FFFF00"/>
          </a:solidFill>
          <a:ln w="38100">
            <a:solidFill>
              <a:srgbClr val="FF0000"/>
            </a:solidFill>
          </a:ln>
        </p:spPr>
        <p:txBody>
          <a:bodyPr wrap="square" rtlCol="0">
            <a:spAutoFit/>
          </a:bodyPr>
          <a:lstStyle/>
          <a:p>
            <a:pPr algn="ctr"/>
            <a:r>
              <a:rPr lang="en-US" sz="1600" b="1" dirty="0" smtClean="0">
                <a:solidFill>
                  <a:srgbClr val="FF0000"/>
                </a:solidFill>
              </a:rPr>
              <a:t>NAS Jacksonville</a:t>
            </a:r>
          </a:p>
        </p:txBody>
      </p:sp>
      <p:cxnSp>
        <p:nvCxnSpPr>
          <p:cNvPr id="22" name="Straight Arrow Connector 21">
            <a:extLst>
              <a:ext uri="{FF2B5EF4-FFF2-40B4-BE49-F238E27FC236}">
                <a16:creationId xmlns:a16="http://schemas.microsoft.com/office/drawing/2014/main" id="{69CD6235-1A0B-AD1A-43C1-950F7B05287F}"/>
              </a:ext>
            </a:extLst>
          </p:cNvPr>
          <p:cNvCxnSpPr>
            <a:cxnSpLocks/>
            <a:stCxn id="20" idx="1"/>
          </p:cNvCxnSpPr>
          <p:nvPr/>
        </p:nvCxnSpPr>
        <p:spPr>
          <a:xfrm flipH="1">
            <a:off x="5936876" y="3426035"/>
            <a:ext cx="1031242" cy="9233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81860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2;g7451837aba_0_0">
            <a:extLst>
              <a:ext uri="{FF2B5EF4-FFF2-40B4-BE49-F238E27FC236}">
                <a16:creationId xmlns:a16="http://schemas.microsoft.com/office/drawing/2014/main" id="{4A1216EA-273C-476F-A10C-9FAF996C3A98}"/>
              </a:ext>
            </a:extLst>
          </p:cNvPr>
          <p:cNvSpPr txBox="1">
            <a:spLocks/>
          </p:cNvSpPr>
          <p:nvPr/>
        </p:nvSpPr>
        <p:spPr>
          <a:xfrm>
            <a:off x="2293517" y="-1"/>
            <a:ext cx="5707484" cy="744166"/>
          </a:xfrm>
          <a:prstGeom prst="rect">
            <a:avLst/>
          </a:prstGeom>
          <a:noFill/>
          <a:ln>
            <a:noFill/>
          </a:ln>
        </p:spPr>
        <p:txBody>
          <a:bodyPr spcFirstLastPara="1" vert="horz" wrap="square" lIns="51427" tIns="25706" rIns="51427" bIns="25706" rtlCol="0" anchor="ctr" anchorCtr="0">
            <a:noAutofit/>
          </a:bodyPr>
          <a:lstStyle>
            <a:lvl1pPr algn="ctr" defTabSz="342900" rtl="0" eaLnBrk="1" latinLnBrk="0" hangingPunct="1">
              <a:spcBef>
                <a:spcPct val="0"/>
              </a:spcBef>
              <a:buNone/>
              <a:defRPr sz="3300" kern="1200">
                <a:solidFill>
                  <a:schemeClr val="tx1"/>
                </a:solidFill>
                <a:latin typeface="+mj-lt"/>
                <a:ea typeface="+mj-ea"/>
                <a:cs typeface="+mj-cs"/>
              </a:defRPr>
            </a:lvl1pPr>
          </a:lstStyle>
          <a:p>
            <a:pPr algn="l">
              <a:lnSpc>
                <a:spcPct val="90000"/>
              </a:lnSpc>
              <a:spcBef>
                <a:spcPts val="0"/>
              </a:spcBef>
              <a:buClr>
                <a:schemeClr val="dk1"/>
              </a:buClr>
              <a:buSzPts val="4800"/>
            </a:pPr>
            <a:r>
              <a:rPr lang="en-US" sz="2700" b="1" dirty="0" smtClean="0">
                <a:solidFill>
                  <a:schemeClr val="bg1"/>
                </a:solidFill>
                <a:latin typeface="Arial Narrow" panose="020B0606020202030204" pitchFamily="34" charset="0"/>
                <a:ea typeface="Helvetica Neue"/>
                <a:cs typeface="Helvetica Neue"/>
                <a:sym typeface="Helvetica Neue"/>
              </a:rPr>
              <a:t>2024 CAMP </a:t>
            </a:r>
            <a:r>
              <a:rPr lang="en-US" sz="2700" b="1" dirty="0">
                <a:solidFill>
                  <a:schemeClr val="bg1"/>
                </a:solidFill>
                <a:latin typeface="Arial Narrow" panose="020B0606020202030204" pitchFamily="34" charset="0"/>
                <a:ea typeface="Helvetica Neue"/>
                <a:cs typeface="Helvetica Neue"/>
                <a:sym typeface="Helvetica Neue"/>
              </a:rPr>
              <a:t>LOCATIONS</a:t>
            </a:r>
          </a:p>
        </p:txBody>
      </p:sp>
      <p:sp>
        <p:nvSpPr>
          <p:cNvPr id="5" name="Rectangle 4">
            <a:extLst>
              <a:ext uri="{FF2B5EF4-FFF2-40B4-BE49-F238E27FC236}">
                <a16:creationId xmlns:a16="http://schemas.microsoft.com/office/drawing/2014/main" id="{AB4C964D-E314-89D4-26C3-C886BE1D914E}"/>
              </a:ext>
            </a:extLst>
          </p:cNvPr>
          <p:cNvSpPr/>
          <p:nvPr/>
        </p:nvSpPr>
        <p:spPr>
          <a:xfrm>
            <a:off x="2986131" y="1197509"/>
            <a:ext cx="1335122" cy="37235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6" name="Rectangle 5">
            <a:extLst>
              <a:ext uri="{FF2B5EF4-FFF2-40B4-BE49-F238E27FC236}">
                <a16:creationId xmlns:a16="http://schemas.microsoft.com/office/drawing/2014/main" id="{1E00ED4A-1154-4BF7-EC28-9772FC2BF9FC}"/>
              </a:ext>
            </a:extLst>
          </p:cNvPr>
          <p:cNvSpPr/>
          <p:nvPr/>
        </p:nvSpPr>
        <p:spPr>
          <a:xfrm>
            <a:off x="957913" y="3510534"/>
            <a:ext cx="1663431" cy="109463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a:solidFill>
                <a:schemeClr val="bg1"/>
              </a:solidFill>
            </a:endParaRPr>
          </a:p>
        </p:txBody>
      </p:sp>
      <p:sp>
        <p:nvSpPr>
          <p:cNvPr id="7" name="Rectangle 6">
            <a:extLst>
              <a:ext uri="{FF2B5EF4-FFF2-40B4-BE49-F238E27FC236}">
                <a16:creationId xmlns:a16="http://schemas.microsoft.com/office/drawing/2014/main" id="{32659159-460C-75A6-5B3F-C098901945BC}"/>
              </a:ext>
            </a:extLst>
          </p:cNvPr>
          <p:cNvSpPr/>
          <p:nvPr/>
        </p:nvSpPr>
        <p:spPr>
          <a:xfrm>
            <a:off x="4157099" y="4218222"/>
            <a:ext cx="1663430" cy="38694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8" name="Rectangle 7">
            <a:extLst>
              <a:ext uri="{FF2B5EF4-FFF2-40B4-BE49-F238E27FC236}">
                <a16:creationId xmlns:a16="http://schemas.microsoft.com/office/drawing/2014/main" id="{479CF73D-0D1B-C63D-A6D9-4C32AB4E5B61}"/>
              </a:ext>
            </a:extLst>
          </p:cNvPr>
          <p:cNvSpPr/>
          <p:nvPr/>
        </p:nvSpPr>
        <p:spPr>
          <a:xfrm>
            <a:off x="1725792" y="3814522"/>
            <a:ext cx="1663430" cy="51799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9" name="Rectangle 8">
            <a:extLst>
              <a:ext uri="{FF2B5EF4-FFF2-40B4-BE49-F238E27FC236}">
                <a16:creationId xmlns:a16="http://schemas.microsoft.com/office/drawing/2014/main" id="{3FC30C9D-546B-350B-E33F-20168D841130}"/>
              </a:ext>
            </a:extLst>
          </p:cNvPr>
          <p:cNvSpPr/>
          <p:nvPr/>
        </p:nvSpPr>
        <p:spPr>
          <a:xfrm>
            <a:off x="2246831" y="4187822"/>
            <a:ext cx="1663430" cy="43194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10" name="Rectangle 9">
            <a:extLst>
              <a:ext uri="{FF2B5EF4-FFF2-40B4-BE49-F238E27FC236}">
                <a16:creationId xmlns:a16="http://schemas.microsoft.com/office/drawing/2014/main" id="{647DF6EF-1192-1118-F634-46FDC7111B47}"/>
              </a:ext>
            </a:extLst>
          </p:cNvPr>
          <p:cNvSpPr/>
          <p:nvPr/>
        </p:nvSpPr>
        <p:spPr>
          <a:xfrm>
            <a:off x="2939014" y="3964495"/>
            <a:ext cx="653578" cy="51799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pic>
        <p:nvPicPr>
          <p:cNvPr id="23" name="Picture 22"/>
          <p:cNvPicPr/>
          <p:nvPr/>
        </p:nvPicPr>
        <p:blipFill>
          <a:blip r:embed="rId2"/>
          <a:stretch>
            <a:fillRect/>
          </a:stretch>
        </p:blipFill>
        <p:spPr>
          <a:xfrm>
            <a:off x="1045319" y="1010510"/>
            <a:ext cx="6835140" cy="977265"/>
          </a:xfrm>
          <a:prstGeom prst="rect">
            <a:avLst/>
          </a:prstGeom>
          <a:ln w="19050">
            <a:solidFill>
              <a:schemeClr val="tx1"/>
            </a:solidFill>
          </a:ln>
        </p:spPr>
      </p:pic>
      <p:pic>
        <p:nvPicPr>
          <p:cNvPr id="25" name="Picture 24" descr="https://cnrse.cnic.navy.mil/Portals/83/nas_jacksonville/Images/nas%20jax%20front%20gate%20sign.jpg?ver=Fx__tG69W0JcvY-HhDrRgg%3d%3d"/>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5319" y="2263173"/>
            <a:ext cx="2567940" cy="2271395"/>
          </a:xfrm>
          <a:prstGeom prst="rect">
            <a:avLst/>
          </a:prstGeom>
          <a:noFill/>
          <a:ln w="19050">
            <a:solidFill>
              <a:schemeClr val="tx1"/>
            </a:solidFill>
          </a:ln>
        </p:spPr>
      </p:pic>
      <p:pic>
        <p:nvPicPr>
          <p:cNvPr id="11" name="Picture 10"/>
          <p:cNvPicPr>
            <a:picLocks noChangeAspect="1"/>
          </p:cNvPicPr>
          <p:nvPr/>
        </p:nvPicPr>
        <p:blipFill>
          <a:blip r:embed="rId4"/>
          <a:stretch>
            <a:fillRect/>
          </a:stretch>
        </p:blipFill>
        <p:spPr>
          <a:xfrm>
            <a:off x="6139149" y="2108217"/>
            <a:ext cx="1741310" cy="2438650"/>
          </a:xfrm>
          <a:prstGeom prst="rect">
            <a:avLst/>
          </a:prstGeom>
        </p:spPr>
      </p:pic>
    </p:spTree>
    <p:extLst>
      <p:ext uri="{BB962C8B-B14F-4D97-AF65-F5344CB8AC3E}">
        <p14:creationId xmlns:p14="http://schemas.microsoft.com/office/powerpoint/2010/main" val="13208916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82;g7451837aba_0_0">
            <a:extLst>
              <a:ext uri="{FF2B5EF4-FFF2-40B4-BE49-F238E27FC236}">
                <a16:creationId xmlns:a16="http://schemas.microsoft.com/office/drawing/2014/main" id="{AD4A7C84-604E-4AB6-A9B5-51F0FEE246C9}"/>
              </a:ext>
            </a:extLst>
          </p:cNvPr>
          <p:cNvSpPr txBox="1">
            <a:spLocks/>
          </p:cNvSpPr>
          <p:nvPr/>
        </p:nvSpPr>
        <p:spPr>
          <a:xfrm>
            <a:off x="1427018" y="0"/>
            <a:ext cx="7716981" cy="693096"/>
          </a:xfrm>
          <a:prstGeom prst="rect">
            <a:avLst/>
          </a:prstGeom>
          <a:noFill/>
          <a:ln>
            <a:noFill/>
          </a:ln>
        </p:spPr>
        <p:txBody>
          <a:bodyPr spcFirstLastPara="1" vert="horz" wrap="square" lIns="68569" tIns="34275" rIns="68569" bIns="34275" rtlCol="0" anchor="ctr" anchorCtr="0">
            <a:noAutofit/>
          </a:bodyPr>
          <a:lstStyle>
            <a:lvl1pPr algn="ctr" defTabSz="342900" rtl="0" eaLnBrk="1" latinLnBrk="0" hangingPunct="1">
              <a:spcBef>
                <a:spcPct val="0"/>
              </a:spcBef>
              <a:buNone/>
              <a:defRPr sz="3300" kern="1200">
                <a:solidFill>
                  <a:schemeClr val="tx1"/>
                </a:solidFill>
                <a:latin typeface="+mj-lt"/>
                <a:ea typeface="+mj-ea"/>
                <a:cs typeface="+mj-cs"/>
              </a:defRPr>
            </a:lvl1pPr>
          </a:lstStyle>
          <a:p>
            <a:pPr algn="l">
              <a:lnSpc>
                <a:spcPct val="90000"/>
              </a:lnSpc>
              <a:spcBef>
                <a:spcPts val="0"/>
              </a:spcBef>
              <a:buClr>
                <a:schemeClr val="dk1"/>
              </a:buClr>
              <a:buSzPts val="4800"/>
            </a:pPr>
            <a:r>
              <a:rPr lang="en-US" sz="3600" b="1" dirty="0">
                <a:solidFill>
                  <a:schemeClr val="bg1"/>
                </a:solidFill>
                <a:latin typeface="Arial Narrow" panose="020B0606020202030204" pitchFamily="34" charset="0"/>
                <a:ea typeface="Helvetica Neue"/>
                <a:cs typeface="Helvetica Neue"/>
                <a:sym typeface="Helvetica Neue"/>
              </a:rPr>
              <a:t>OVERVIEW</a:t>
            </a:r>
          </a:p>
        </p:txBody>
      </p:sp>
      <p:pic>
        <p:nvPicPr>
          <p:cNvPr id="3" name="Picture 2"/>
          <p:cNvPicPr>
            <a:picLocks noChangeAspect="1"/>
          </p:cNvPicPr>
          <p:nvPr/>
        </p:nvPicPr>
        <p:blipFill>
          <a:blip r:embed="rId2"/>
          <a:stretch>
            <a:fillRect/>
          </a:stretch>
        </p:blipFill>
        <p:spPr>
          <a:xfrm>
            <a:off x="474387" y="790269"/>
            <a:ext cx="6215171" cy="3794887"/>
          </a:xfrm>
          <a:prstGeom prst="rect">
            <a:avLst/>
          </a:prstGeom>
        </p:spPr>
      </p:pic>
      <p:sp>
        <p:nvSpPr>
          <p:cNvPr id="4" name="TextBox 3"/>
          <p:cNvSpPr txBox="1"/>
          <p:nvPr/>
        </p:nvSpPr>
        <p:spPr>
          <a:xfrm>
            <a:off x="6778935" y="1443790"/>
            <a:ext cx="2170338" cy="2585323"/>
          </a:xfrm>
          <a:prstGeom prst="rect">
            <a:avLst/>
          </a:prstGeom>
          <a:noFill/>
        </p:spPr>
        <p:txBody>
          <a:bodyPr wrap="none" rtlCol="0">
            <a:spAutoFit/>
          </a:bodyPr>
          <a:lstStyle/>
          <a:p>
            <a:r>
              <a:rPr lang="en-US" b="1" dirty="0" smtClean="0"/>
              <a:t>Highlights:</a:t>
            </a:r>
          </a:p>
          <a:p>
            <a:pPr marL="285750" indent="-285750">
              <a:buFont typeface="Arial" panose="020B0604020202020204" pitchFamily="34" charset="0"/>
              <a:buChar char="•"/>
            </a:pPr>
            <a:r>
              <a:rPr lang="en-US" sz="1600" dirty="0" smtClean="0"/>
              <a:t>Concrete Beam</a:t>
            </a:r>
          </a:p>
          <a:p>
            <a:pPr marL="285750" indent="-285750">
              <a:buFont typeface="Arial" panose="020B0604020202020204" pitchFamily="34" charset="0"/>
              <a:buChar char="•"/>
            </a:pPr>
            <a:r>
              <a:rPr lang="en-US" sz="1600" dirty="0" smtClean="0"/>
              <a:t>Dog House</a:t>
            </a:r>
          </a:p>
          <a:p>
            <a:pPr marL="285750" indent="-285750">
              <a:buFont typeface="Arial" panose="020B0604020202020204" pitchFamily="34" charset="0"/>
              <a:buChar char="•"/>
            </a:pPr>
            <a:r>
              <a:rPr lang="en-US" sz="1600" dirty="0"/>
              <a:t>Cardboard Boat</a:t>
            </a:r>
            <a:endParaRPr lang="en-US" sz="1600" dirty="0" smtClean="0"/>
          </a:p>
          <a:p>
            <a:pPr marL="285750" indent="-285750">
              <a:buFont typeface="Arial" panose="020B0604020202020204" pitchFamily="34" charset="0"/>
              <a:buChar char="•"/>
            </a:pPr>
            <a:r>
              <a:rPr lang="en-US" sz="1600" dirty="0"/>
              <a:t>Popsicle Stick Bridge</a:t>
            </a:r>
          </a:p>
          <a:p>
            <a:pPr marL="285750" indent="-285750">
              <a:buFont typeface="Arial" panose="020B0604020202020204" pitchFamily="34" charset="0"/>
              <a:buChar char="•"/>
            </a:pPr>
            <a:r>
              <a:rPr lang="en-US" sz="1600" dirty="0" smtClean="0"/>
              <a:t>Reaction Course</a:t>
            </a:r>
          </a:p>
          <a:p>
            <a:pPr marL="285750" indent="-285750">
              <a:buFont typeface="Arial" panose="020B0604020202020204" pitchFamily="34" charset="0"/>
              <a:buChar char="•"/>
            </a:pPr>
            <a:r>
              <a:rPr lang="en-US" sz="1600" dirty="0" smtClean="0"/>
              <a:t>Career Day</a:t>
            </a:r>
          </a:p>
          <a:p>
            <a:pPr marL="285750" indent="-285750">
              <a:buFont typeface="Arial" panose="020B0604020202020204" pitchFamily="34" charset="0"/>
              <a:buChar char="•"/>
            </a:pPr>
            <a:r>
              <a:rPr lang="en-US" sz="1600" dirty="0" smtClean="0"/>
              <a:t>Site Tours</a:t>
            </a:r>
          </a:p>
          <a:p>
            <a:pPr marL="285750" indent="-285750">
              <a:buFont typeface="Arial" panose="020B0604020202020204" pitchFamily="34" charset="0"/>
              <a:buChar char="•"/>
            </a:pPr>
            <a:r>
              <a:rPr lang="en-US" sz="1600" dirty="0" smtClean="0"/>
              <a:t>Guest Speakers</a:t>
            </a:r>
          </a:p>
          <a:p>
            <a:pPr marL="285750" indent="-285750">
              <a:buFont typeface="Arial" panose="020B0604020202020204" pitchFamily="34" charset="0"/>
              <a:buChar char="•"/>
            </a:pPr>
            <a:r>
              <a:rPr lang="en-US" sz="1600" dirty="0" smtClean="0"/>
              <a:t>Beach Party</a:t>
            </a:r>
            <a:endParaRPr lang="en-US" sz="1600" dirty="0"/>
          </a:p>
        </p:txBody>
      </p:sp>
    </p:spTree>
    <p:extLst>
      <p:ext uri="{BB962C8B-B14F-4D97-AF65-F5344CB8AC3E}">
        <p14:creationId xmlns:p14="http://schemas.microsoft.com/office/powerpoint/2010/main" val="12791537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01">
            <a:extLst>
              <a:ext uri="{FF2B5EF4-FFF2-40B4-BE49-F238E27FC236}">
                <a16:creationId xmlns:a16="http://schemas.microsoft.com/office/drawing/2014/main" id="{57F7290E-5FF1-4A2A-A6D4-F24EB0B6CB66}"/>
              </a:ext>
            </a:extLst>
          </p:cNvPr>
          <p:cNvSpPr txBox="1">
            <a:spLocks/>
          </p:cNvSpPr>
          <p:nvPr/>
        </p:nvSpPr>
        <p:spPr>
          <a:xfrm>
            <a:off x="1398493" y="0"/>
            <a:ext cx="7745507" cy="806824"/>
          </a:xfrm>
          <a:prstGeom prst="rect">
            <a:avLst/>
          </a:prstGeom>
          <a:noFill/>
          <a:ln>
            <a:noFill/>
          </a:ln>
        </p:spPr>
        <p:txBody>
          <a:bodyPr spcFirstLastPara="1" vert="horz" wrap="square" lIns="68569" tIns="34275" rIns="68569" bIns="34275" rtlCol="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spcBef>
                <a:spcPts val="0"/>
              </a:spcBef>
              <a:buClr>
                <a:schemeClr val="dk1"/>
              </a:buClr>
              <a:buSzPts val="4800"/>
            </a:pPr>
            <a:r>
              <a:rPr lang="en-US" sz="3600" b="1" dirty="0" smtClean="0">
                <a:solidFill>
                  <a:schemeClr val="lt1"/>
                </a:solidFill>
                <a:latin typeface="Helvetica Neue"/>
                <a:ea typeface="Helvetica Neue"/>
                <a:cs typeface="Helvetica Neue"/>
                <a:sym typeface="Helvetica Neue"/>
              </a:rPr>
              <a:t>VOLUNTEER</a:t>
            </a:r>
            <a:endParaRPr lang="en-US" sz="3600" b="1" dirty="0">
              <a:solidFill>
                <a:schemeClr val="lt1"/>
              </a:solidFill>
              <a:latin typeface="Helvetica Neue"/>
              <a:ea typeface="Helvetica Neue"/>
              <a:cs typeface="Helvetica Neue"/>
              <a:sym typeface="Helvetica Neue"/>
            </a:endParaRPr>
          </a:p>
        </p:txBody>
      </p:sp>
      <p:sp>
        <p:nvSpPr>
          <p:cNvPr id="7" name="Rectangle 6">
            <a:extLst>
              <a:ext uri="{FF2B5EF4-FFF2-40B4-BE49-F238E27FC236}">
                <a16:creationId xmlns:a16="http://schemas.microsoft.com/office/drawing/2014/main" id="{2F7BC0B8-8BF5-4E87-9256-2967A9CC5C59}"/>
              </a:ext>
            </a:extLst>
          </p:cNvPr>
          <p:cNvSpPr/>
          <p:nvPr/>
        </p:nvSpPr>
        <p:spPr>
          <a:xfrm>
            <a:off x="264459" y="1185417"/>
            <a:ext cx="8803341" cy="2954655"/>
          </a:xfrm>
          <a:prstGeom prst="rect">
            <a:avLst/>
          </a:prstGeom>
        </p:spPr>
        <p:txBody>
          <a:bodyPr wrap="square">
            <a:spAutoFit/>
          </a:bodyPr>
          <a:lstStyle/>
          <a:p>
            <a:pPr marL="342900" indent="-342900">
              <a:buFont typeface="Arial" panose="020B0604020202020204" pitchFamily="34" charset="0"/>
              <a:buChar char="•"/>
            </a:pPr>
            <a:r>
              <a:rPr lang="en-US" dirty="0" smtClean="0"/>
              <a:t>Mentors</a:t>
            </a:r>
            <a:endParaRPr lang="en-US" dirty="0"/>
          </a:p>
          <a:p>
            <a:pPr marL="800100" lvl="1" indent="-342900">
              <a:buFont typeface="Symbol" panose="05050102010706020507" pitchFamily="18" charset="2"/>
              <a:buChar char="-"/>
            </a:pPr>
            <a:r>
              <a:rPr lang="en-US" sz="1600" dirty="0"/>
              <a:t>We need 50 </a:t>
            </a:r>
            <a:r>
              <a:rPr lang="en-US" sz="1600" dirty="0" smtClean="0"/>
              <a:t>young professional mentors (</a:t>
            </a:r>
            <a:r>
              <a:rPr lang="en-US" sz="1600" dirty="0"/>
              <a:t>2 mentors for every 10 students)</a:t>
            </a:r>
          </a:p>
          <a:p>
            <a:pPr marL="800100" lvl="1" indent="-342900">
              <a:buFont typeface="Symbol" panose="05050102010706020507" pitchFamily="18" charset="2"/>
              <a:buChar char="-"/>
            </a:pPr>
            <a:r>
              <a:rPr lang="en-US" sz="1600" dirty="0" smtClean="0"/>
              <a:t>Outstanding opportunity </a:t>
            </a:r>
            <a:r>
              <a:rPr lang="en-US" sz="1600" dirty="0"/>
              <a:t>for </a:t>
            </a:r>
            <a:r>
              <a:rPr lang="en-US" sz="1600" dirty="0" smtClean="0"/>
              <a:t>leadership development</a:t>
            </a:r>
            <a:endParaRPr lang="en-US" sz="1600" dirty="0"/>
          </a:p>
          <a:p>
            <a:pPr marL="800100" lvl="1" indent="-342900">
              <a:buFont typeface="Symbol" panose="05050102010706020507" pitchFamily="18" charset="2"/>
              <a:buChar char="-"/>
            </a:pPr>
            <a:r>
              <a:rPr lang="en-US" sz="1600" dirty="0"/>
              <a:t>SAME Foundation will reimburse for </a:t>
            </a:r>
            <a:r>
              <a:rPr lang="en-US" sz="1600" dirty="0" smtClean="0"/>
              <a:t>travel</a:t>
            </a:r>
          </a:p>
          <a:p>
            <a:pPr marL="800100" lvl="1" indent="-342900">
              <a:buFont typeface="Symbol" panose="05050102010706020507" pitchFamily="18" charset="2"/>
              <a:buChar char="-"/>
            </a:pPr>
            <a:endParaRPr lang="en-US" sz="1600" dirty="0"/>
          </a:p>
          <a:p>
            <a:pPr marL="342900" indent="-342900">
              <a:buFont typeface="Arial" panose="020B0604020202020204" pitchFamily="34" charset="0"/>
              <a:buChar char="•"/>
            </a:pPr>
            <a:r>
              <a:rPr lang="en-US" dirty="0"/>
              <a:t>Volunteer at the camp</a:t>
            </a:r>
          </a:p>
          <a:p>
            <a:pPr marL="800100" lvl="1" indent="-342900">
              <a:buFont typeface="Symbol" panose="05050102010706020507" pitchFamily="18" charset="2"/>
              <a:buChar char="-"/>
            </a:pPr>
            <a:r>
              <a:rPr lang="en-US" sz="1600" dirty="0"/>
              <a:t>Volunteers needed in addition to mentors</a:t>
            </a:r>
          </a:p>
          <a:p>
            <a:pPr marL="800100" lvl="1" indent="-342900">
              <a:buFont typeface="Symbol" panose="05050102010706020507" pitchFamily="18" charset="2"/>
              <a:buChar char="-"/>
            </a:pPr>
            <a:r>
              <a:rPr lang="en-US" sz="1600" dirty="0" smtClean="0"/>
              <a:t>Volunteers </a:t>
            </a:r>
            <a:r>
              <a:rPr lang="en-US" sz="1600" dirty="0"/>
              <a:t>for </a:t>
            </a:r>
            <a:r>
              <a:rPr lang="en-US" sz="1600" dirty="0" smtClean="0"/>
              <a:t>specific day(s) or event(s)</a:t>
            </a:r>
            <a:endParaRPr lang="en-US" sz="1600" dirty="0"/>
          </a:p>
          <a:p>
            <a:pPr marL="800100" lvl="1" indent="-342900">
              <a:buFont typeface="Symbol" panose="05050102010706020507" pitchFamily="18" charset="2"/>
              <a:buChar char="-"/>
            </a:pPr>
            <a:r>
              <a:rPr lang="en-US" sz="1600" dirty="0"/>
              <a:t>Volunteers </a:t>
            </a:r>
            <a:r>
              <a:rPr lang="en-US" sz="1600" dirty="0" smtClean="0"/>
              <a:t>to transport food, materials, etc.</a:t>
            </a:r>
            <a:endParaRPr lang="en-US" sz="1600" dirty="0"/>
          </a:p>
          <a:p>
            <a:pPr marL="214313" lvl="1" indent="-214313">
              <a:buFont typeface="Arial" panose="020B0604020202020204" pitchFamily="34" charset="0"/>
              <a:buChar char="•"/>
            </a:pPr>
            <a:endParaRPr lang="en-US" sz="2000" dirty="0"/>
          </a:p>
          <a:p>
            <a:pPr marL="214313" lvl="1" indent="-214313">
              <a:buFont typeface="Arial" panose="020B0604020202020204" pitchFamily="34" charset="0"/>
              <a:buChar char="•"/>
            </a:pPr>
            <a:endParaRPr lang="en-US" dirty="0"/>
          </a:p>
        </p:txBody>
      </p:sp>
      <p:pic>
        <p:nvPicPr>
          <p:cNvPr id="6" name="Picture 5">
            <a:extLst>
              <a:ext uri="{FF2B5EF4-FFF2-40B4-BE49-F238E27FC236}">
                <a16:creationId xmlns:a16="http://schemas.microsoft.com/office/drawing/2014/main" id="{ADDD847E-1949-458D-ACD8-6FEBCF8FB85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490708" y="2831474"/>
            <a:ext cx="3290220" cy="1736209"/>
          </a:xfrm>
          <a:prstGeom prst="rect">
            <a:avLst/>
          </a:prstGeom>
        </p:spPr>
      </p:pic>
    </p:spTree>
    <p:extLst>
      <p:ext uri="{BB962C8B-B14F-4D97-AF65-F5344CB8AC3E}">
        <p14:creationId xmlns:p14="http://schemas.microsoft.com/office/powerpoint/2010/main" val="1214689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01">
            <a:extLst>
              <a:ext uri="{FF2B5EF4-FFF2-40B4-BE49-F238E27FC236}">
                <a16:creationId xmlns:a16="http://schemas.microsoft.com/office/drawing/2014/main" id="{57F7290E-5FF1-4A2A-A6D4-F24EB0B6CB66}"/>
              </a:ext>
            </a:extLst>
          </p:cNvPr>
          <p:cNvSpPr txBox="1">
            <a:spLocks/>
          </p:cNvSpPr>
          <p:nvPr/>
        </p:nvSpPr>
        <p:spPr>
          <a:xfrm>
            <a:off x="1398493" y="0"/>
            <a:ext cx="7745507" cy="806824"/>
          </a:xfrm>
          <a:prstGeom prst="rect">
            <a:avLst/>
          </a:prstGeom>
          <a:noFill/>
          <a:ln>
            <a:noFill/>
          </a:ln>
        </p:spPr>
        <p:txBody>
          <a:bodyPr spcFirstLastPara="1" vert="horz" wrap="square" lIns="68569" tIns="34275" rIns="68569" bIns="34275" rtlCol="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spcBef>
                <a:spcPts val="0"/>
              </a:spcBef>
              <a:buClr>
                <a:schemeClr val="dk1"/>
              </a:buClr>
              <a:buSzPts val="4800"/>
            </a:pPr>
            <a:r>
              <a:rPr lang="en-US" sz="3600" b="1" dirty="0" smtClean="0">
                <a:solidFill>
                  <a:schemeClr val="lt1"/>
                </a:solidFill>
                <a:latin typeface="Helvetica Neue"/>
                <a:ea typeface="Helvetica Neue"/>
                <a:cs typeface="Helvetica Neue"/>
                <a:sym typeface="Helvetica Neue"/>
              </a:rPr>
              <a:t>MARKET</a:t>
            </a:r>
            <a:endParaRPr lang="en-US" sz="3600" b="1" dirty="0">
              <a:solidFill>
                <a:schemeClr val="lt1"/>
              </a:solidFill>
              <a:latin typeface="Helvetica Neue"/>
              <a:ea typeface="Helvetica Neue"/>
              <a:cs typeface="Helvetica Neue"/>
              <a:sym typeface="Helvetica Neue"/>
            </a:endParaRPr>
          </a:p>
        </p:txBody>
      </p:sp>
      <p:sp>
        <p:nvSpPr>
          <p:cNvPr id="8" name="Rectangle 7">
            <a:extLst>
              <a:ext uri="{FF2B5EF4-FFF2-40B4-BE49-F238E27FC236}">
                <a16:creationId xmlns:a16="http://schemas.microsoft.com/office/drawing/2014/main" id="{B1CFB54A-ED87-4B44-A7D0-1EE2F3EA7A8F}"/>
              </a:ext>
            </a:extLst>
          </p:cNvPr>
          <p:cNvSpPr/>
          <p:nvPr/>
        </p:nvSpPr>
        <p:spPr>
          <a:xfrm>
            <a:off x="264460" y="1193799"/>
            <a:ext cx="6012588" cy="3416320"/>
          </a:xfrm>
          <a:prstGeom prst="rect">
            <a:avLst/>
          </a:prstGeom>
        </p:spPr>
        <p:txBody>
          <a:bodyPr wrap="square">
            <a:spAutoFit/>
          </a:bodyPr>
          <a:lstStyle/>
          <a:p>
            <a:r>
              <a:rPr lang="en-US" dirty="0"/>
              <a:t>Every person can help us with MARKETING!!</a:t>
            </a:r>
          </a:p>
          <a:p>
            <a:pPr marL="285750" indent="-285750">
              <a:buFont typeface="Symbol" panose="05050102010706020507" pitchFamily="18" charset="2"/>
              <a:buChar char=""/>
            </a:pPr>
            <a:r>
              <a:rPr lang="en-US" sz="1600" dirty="0"/>
              <a:t>Talk to your family and friends about the camps</a:t>
            </a:r>
          </a:p>
          <a:p>
            <a:pPr marL="285750" indent="-285750">
              <a:buFont typeface="Symbol" panose="05050102010706020507" pitchFamily="18" charset="2"/>
              <a:buChar char=""/>
            </a:pPr>
            <a:r>
              <a:rPr lang="en-US" sz="1600" dirty="0" smtClean="0"/>
              <a:t>Talk </a:t>
            </a:r>
            <a:r>
              <a:rPr lang="en-US" sz="1600" dirty="0"/>
              <a:t>to </a:t>
            </a:r>
            <a:r>
              <a:rPr lang="en-US" sz="1600" dirty="0" smtClean="0"/>
              <a:t>co-workers with </a:t>
            </a:r>
            <a:r>
              <a:rPr lang="en-US" sz="1600" dirty="0"/>
              <a:t>high school students about the camps</a:t>
            </a:r>
          </a:p>
          <a:p>
            <a:pPr marL="285750" indent="-285750">
              <a:buFont typeface="Symbol" panose="05050102010706020507" pitchFamily="18" charset="2"/>
              <a:buChar char=""/>
            </a:pPr>
            <a:r>
              <a:rPr lang="en-US" sz="1600" dirty="0"/>
              <a:t>Put up the flyers at your work</a:t>
            </a:r>
          </a:p>
          <a:p>
            <a:pPr marL="285750" indent="-285750">
              <a:buFont typeface="Symbol" panose="05050102010706020507" pitchFamily="18" charset="2"/>
              <a:buChar char=""/>
            </a:pPr>
            <a:r>
              <a:rPr lang="en-US" sz="1600" dirty="0"/>
              <a:t>Go to local high schools, talk to </a:t>
            </a:r>
            <a:r>
              <a:rPr lang="en-US" sz="1600" dirty="0" smtClean="0"/>
              <a:t>counselors, and </a:t>
            </a:r>
            <a:r>
              <a:rPr lang="en-US" sz="1600" dirty="0"/>
              <a:t>give them flyers</a:t>
            </a:r>
          </a:p>
          <a:p>
            <a:pPr marL="285750" indent="-285750">
              <a:buFont typeface="Symbol" panose="05050102010706020507" pitchFamily="18" charset="2"/>
              <a:buChar char=""/>
            </a:pPr>
            <a:r>
              <a:rPr lang="en-US" sz="1600" dirty="0"/>
              <a:t>Email </a:t>
            </a:r>
            <a:r>
              <a:rPr lang="en-US" sz="1600" dirty="0" smtClean="0"/>
              <a:t>flyers </a:t>
            </a:r>
            <a:r>
              <a:rPr lang="en-US" sz="1600" dirty="0"/>
              <a:t>to schools outside your area</a:t>
            </a:r>
          </a:p>
          <a:p>
            <a:pPr marL="285750" indent="-285750">
              <a:buFont typeface="Symbol" panose="05050102010706020507" pitchFamily="18" charset="2"/>
              <a:buChar char=""/>
            </a:pPr>
            <a:r>
              <a:rPr lang="en-US" sz="1600" dirty="0" smtClean="0"/>
              <a:t>Post </a:t>
            </a:r>
            <a:r>
              <a:rPr lang="en-US" sz="1600" dirty="0"/>
              <a:t>on Facebook (SAME Marketing can assist)</a:t>
            </a:r>
          </a:p>
          <a:p>
            <a:pPr marL="285750" indent="-285750">
              <a:buFont typeface="Symbol" panose="05050102010706020507" pitchFamily="18" charset="2"/>
              <a:buChar char=""/>
            </a:pPr>
            <a:r>
              <a:rPr lang="en-US" sz="1600" dirty="0"/>
              <a:t>If </a:t>
            </a:r>
            <a:r>
              <a:rPr lang="en-US" sz="1600" dirty="0" smtClean="0"/>
              <a:t>you know any </a:t>
            </a:r>
            <a:r>
              <a:rPr lang="en-US" sz="1600" dirty="0"/>
              <a:t>students </a:t>
            </a:r>
            <a:r>
              <a:rPr lang="en-US" sz="1600" dirty="0" smtClean="0"/>
              <a:t>who attended over </a:t>
            </a:r>
            <a:r>
              <a:rPr lang="en-US" sz="1600" dirty="0"/>
              <a:t>the last few years</a:t>
            </a:r>
          </a:p>
          <a:p>
            <a:pPr marL="742950" lvl="1" indent="-285750">
              <a:buFont typeface="Arial" panose="020B0604020202020204" pitchFamily="34" charset="0"/>
              <a:buChar char="•"/>
            </a:pPr>
            <a:r>
              <a:rPr lang="en-US" sz="1600" dirty="0"/>
              <a:t>Contact </a:t>
            </a:r>
            <a:r>
              <a:rPr lang="en-US" sz="1600" dirty="0" smtClean="0"/>
              <a:t>them and </a:t>
            </a:r>
            <a:r>
              <a:rPr lang="en-US" sz="1600" dirty="0"/>
              <a:t>have them talk to their friends </a:t>
            </a:r>
            <a:r>
              <a:rPr lang="en-US" sz="1600" dirty="0" smtClean="0"/>
              <a:t>Ask </a:t>
            </a:r>
            <a:r>
              <a:rPr lang="en-US" sz="1600" dirty="0"/>
              <a:t>the students if they have any interested siblings</a:t>
            </a:r>
          </a:p>
          <a:p>
            <a:pPr marL="742950" lvl="1" indent="-285750">
              <a:buFont typeface="Arial" panose="020B0604020202020204" pitchFamily="34" charset="0"/>
              <a:buChar char="•"/>
            </a:pPr>
            <a:r>
              <a:rPr lang="en-US" sz="1600" dirty="0"/>
              <a:t>Ask the parents if they can post the camps on Facebook</a:t>
            </a:r>
          </a:p>
          <a:p>
            <a:pPr marL="214313" lvl="1" indent="-214313">
              <a:buFont typeface="Arial" panose="020B0604020202020204" pitchFamily="34" charset="0"/>
              <a:buChar char="•"/>
            </a:pPr>
            <a:endParaRPr lang="en-US" sz="2000" dirty="0"/>
          </a:p>
          <a:p>
            <a:pPr marL="214313" lvl="1" indent="-214313">
              <a:buFont typeface="Arial" panose="020B0604020202020204" pitchFamily="34" charset="0"/>
              <a:buChar char="•"/>
            </a:pPr>
            <a:endParaRPr lang="en-US" dirty="0"/>
          </a:p>
        </p:txBody>
      </p:sp>
      <p:pic>
        <p:nvPicPr>
          <p:cNvPr id="5" name="Picture 4"/>
          <p:cNvPicPr>
            <a:picLocks noChangeAspect="1"/>
          </p:cNvPicPr>
          <p:nvPr/>
        </p:nvPicPr>
        <p:blipFill>
          <a:blip r:embed="rId2"/>
          <a:stretch>
            <a:fillRect/>
          </a:stretch>
        </p:blipFill>
        <p:spPr>
          <a:xfrm>
            <a:off x="6558929" y="939128"/>
            <a:ext cx="2394454" cy="3353357"/>
          </a:xfrm>
          <a:prstGeom prst="rect">
            <a:avLst/>
          </a:prstGeom>
        </p:spPr>
      </p:pic>
    </p:spTree>
    <p:extLst>
      <p:ext uri="{BB962C8B-B14F-4D97-AF65-F5344CB8AC3E}">
        <p14:creationId xmlns:p14="http://schemas.microsoft.com/office/powerpoint/2010/main" val="879121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01">
            <a:extLst>
              <a:ext uri="{FF2B5EF4-FFF2-40B4-BE49-F238E27FC236}">
                <a16:creationId xmlns:a16="http://schemas.microsoft.com/office/drawing/2014/main" id="{57F7290E-5FF1-4A2A-A6D4-F24EB0B6CB66}"/>
              </a:ext>
            </a:extLst>
          </p:cNvPr>
          <p:cNvSpPr txBox="1">
            <a:spLocks/>
          </p:cNvSpPr>
          <p:nvPr/>
        </p:nvSpPr>
        <p:spPr>
          <a:xfrm>
            <a:off x="1398493" y="0"/>
            <a:ext cx="7745507" cy="806824"/>
          </a:xfrm>
          <a:prstGeom prst="rect">
            <a:avLst/>
          </a:prstGeom>
          <a:noFill/>
          <a:ln>
            <a:noFill/>
          </a:ln>
        </p:spPr>
        <p:txBody>
          <a:bodyPr spcFirstLastPara="1" vert="horz" wrap="square" lIns="68569" tIns="34275" rIns="68569" bIns="34275" rtlCol="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spcBef>
                <a:spcPts val="0"/>
              </a:spcBef>
              <a:buClr>
                <a:schemeClr val="dk1"/>
              </a:buClr>
              <a:buSzPts val="4800"/>
            </a:pPr>
            <a:r>
              <a:rPr lang="en-US" sz="3600" b="1" dirty="0" smtClean="0">
                <a:solidFill>
                  <a:schemeClr val="lt1"/>
                </a:solidFill>
                <a:latin typeface="Helvetica Neue"/>
                <a:ea typeface="Helvetica Neue"/>
                <a:cs typeface="Helvetica Neue"/>
                <a:sym typeface="Helvetica Neue"/>
              </a:rPr>
              <a:t>SPONSOR</a:t>
            </a:r>
            <a:endParaRPr lang="en-US" sz="3600" b="1" dirty="0">
              <a:solidFill>
                <a:schemeClr val="lt1"/>
              </a:solidFill>
              <a:latin typeface="Helvetica Neue"/>
              <a:ea typeface="Helvetica Neue"/>
              <a:cs typeface="Helvetica Neue"/>
              <a:sym typeface="Helvetica Neue"/>
            </a:endParaRPr>
          </a:p>
        </p:txBody>
      </p:sp>
      <p:sp>
        <p:nvSpPr>
          <p:cNvPr id="3" name="TextBox 2"/>
          <p:cNvSpPr txBox="1"/>
          <p:nvPr/>
        </p:nvSpPr>
        <p:spPr>
          <a:xfrm>
            <a:off x="670332" y="1271623"/>
            <a:ext cx="7224414" cy="1107996"/>
          </a:xfrm>
          <a:prstGeom prst="rect">
            <a:avLst/>
          </a:prstGeom>
          <a:noFill/>
        </p:spPr>
        <p:txBody>
          <a:bodyPr wrap="none" rtlCol="0">
            <a:spAutoFit/>
          </a:bodyPr>
          <a:lstStyle/>
          <a:p>
            <a:r>
              <a:rPr lang="en-US" dirty="0"/>
              <a:t>Sponsoring campers</a:t>
            </a:r>
          </a:p>
          <a:p>
            <a:pPr marL="285750" indent="-285750">
              <a:buFont typeface="Symbol" panose="05050102010706020507" pitchFamily="18" charset="2"/>
              <a:buChar char=""/>
            </a:pPr>
            <a:r>
              <a:rPr lang="en-US" sz="1600" dirty="0"/>
              <a:t>Many </a:t>
            </a:r>
            <a:r>
              <a:rPr lang="en-US" sz="1600" dirty="0" smtClean="0"/>
              <a:t>Posts </a:t>
            </a:r>
            <a:r>
              <a:rPr lang="en-US" sz="1600" dirty="0"/>
              <a:t>sponsor </a:t>
            </a:r>
            <a:r>
              <a:rPr lang="en-US" sz="1600" dirty="0" smtClean="0"/>
              <a:t>students for the camps; Jacksonville sponsored nine in 2023!</a:t>
            </a:r>
            <a:endParaRPr lang="en-US" sz="1600" dirty="0"/>
          </a:p>
          <a:p>
            <a:pPr marL="285750" indent="-285750">
              <a:buFont typeface="Symbol" panose="05050102010706020507" pitchFamily="18" charset="2"/>
              <a:buChar char=""/>
            </a:pPr>
            <a:r>
              <a:rPr lang="en-US" sz="1600" dirty="0"/>
              <a:t>P</a:t>
            </a:r>
            <a:r>
              <a:rPr lang="en-US" sz="1600" dirty="0" smtClean="0"/>
              <a:t>osts often pay half the </a:t>
            </a:r>
            <a:r>
              <a:rPr lang="en-US" sz="1600" dirty="0"/>
              <a:t>registration </a:t>
            </a:r>
            <a:r>
              <a:rPr lang="en-US" sz="1600" dirty="0" smtClean="0"/>
              <a:t>fees and all the </a:t>
            </a:r>
            <a:r>
              <a:rPr lang="en-US" sz="1600" dirty="0"/>
              <a:t>travel </a:t>
            </a:r>
            <a:r>
              <a:rPr lang="en-US" sz="1600" dirty="0" smtClean="0"/>
              <a:t>costs</a:t>
            </a:r>
            <a:endParaRPr lang="en-US" sz="1600" dirty="0"/>
          </a:p>
          <a:p>
            <a:pPr marL="285750" indent="-285750">
              <a:buFont typeface="Symbol" panose="05050102010706020507" pitchFamily="18" charset="2"/>
              <a:buChar char=""/>
            </a:pPr>
            <a:r>
              <a:rPr lang="en-US" sz="1600" dirty="0"/>
              <a:t>Individuals and companies can </a:t>
            </a:r>
            <a:r>
              <a:rPr lang="en-US" sz="1600" dirty="0" smtClean="0"/>
              <a:t>also sponsor </a:t>
            </a:r>
            <a:r>
              <a:rPr lang="en-US" sz="1600" dirty="0" smtClean="0"/>
              <a:t>campers</a:t>
            </a:r>
            <a:endParaRPr lang="en-US" sz="1600" dirty="0" smtClean="0"/>
          </a:p>
        </p:txBody>
      </p:sp>
    </p:spTree>
    <p:extLst>
      <p:ext uri="{BB962C8B-B14F-4D97-AF65-F5344CB8AC3E}">
        <p14:creationId xmlns:p14="http://schemas.microsoft.com/office/powerpoint/2010/main" val="391715507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1B62E2654C524C955BE2D12493E9D8" ma:contentTypeVersion="19" ma:contentTypeDescription="Create a new document." ma:contentTypeScope="" ma:versionID="f1ab489d9f543f90d8edfcb4811b9bbe">
  <xsd:schema xmlns:xsd="http://www.w3.org/2001/XMLSchema" xmlns:xs="http://www.w3.org/2001/XMLSchema" xmlns:p="http://schemas.microsoft.com/office/2006/metadata/properties" xmlns:ns2="adae7197-fd2e-4b99-9654-5e583da9c8f9" xmlns:ns3="13b39559-8d9b-45f0-aae8-fab2483ffcc1" targetNamespace="http://schemas.microsoft.com/office/2006/metadata/properties" ma:root="true" ma:fieldsID="196aed022a27acaea8d1518db37dacce" ns2:_="" ns3:_="">
    <xsd:import namespace="adae7197-fd2e-4b99-9654-5e583da9c8f9"/>
    <xsd:import namespace="13b39559-8d9b-45f0-aae8-fab2483ffcc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Testing"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ae7197-fd2e-4b99-9654-5e583da9c8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Testing" ma:index="17" nillable="true" ma:displayName="Testing" ma:format="Dropdown" ma:internalName="Testing">
      <xsd:simpleType>
        <xsd:restriction base="dms:Text">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23a6806-de50-4798-bd13-578777d0ce8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3b39559-8d9b-45f0-aae8-fab2483ffcc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b0e296b-f145-4371-9aec-72820efe64b5}" ma:internalName="TaxCatchAll" ma:showField="CatchAllData" ma:web="13b39559-8d9b-45f0-aae8-fab2483ffc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638041-1E34-4B38-BF9C-C610E4BBFF98}"/>
</file>

<file path=customXml/itemProps2.xml><?xml version="1.0" encoding="utf-8"?>
<ds:datastoreItem xmlns:ds="http://schemas.openxmlformats.org/officeDocument/2006/customXml" ds:itemID="{4C4CC1FD-0A1C-4463-AF2A-28AB1B96A176}"/>
</file>

<file path=docProps/app.xml><?xml version="1.0" encoding="utf-8"?>
<Properties xmlns="http://schemas.openxmlformats.org/officeDocument/2006/extended-properties" xmlns:vt="http://schemas.openxmlformats.org/officeDocument/2006/docPropsVTypes">
  <Template/>
  <TotalTime>7440</TotalTime>
  <Words>474</Words>
  <Application>Microsoft Office PowerPoint</Application>
  <PresentationFormat>On-screen Show (16:9)</PresentationFormat>
  <Paragraphs>74</Paragraphs>
  <Slides>12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Arial Narrow</vt:lpstr>
      <vt:lpstr>Calibri</vt:lpstr>
      <vt:lpstr>Helvetica Neue</vt:lpstr>
      <vt:lpstr>Open Sans</vt:lpstr>
      <vt:lpstr>Symbol</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SAME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Natalie Kirkpatrick</dc:creator>
  <cp:keywords/>
  <dc:description/>
  <cp:lastModifiedBy>Files, Brian K CIV USN NAVFAC SE JAX FL (USA)</cp:lastModifiedBy>
  <cp:revision>145</cp:revision>
  <cp:lastPrinted>2022-08-03T17:43:45Z</cp:lastPrinted>
  <dcterms:created xsi:type="dcterms:W3CDTF">2013-03-12T13:39:15Z</dcterms:created>
  <dcterms:modified xsi:type="dcterms:W3CDTF">2024-01-09T12:43:02Z</dcterms:modified>
  <cp:category/>
</cp:coreProperties>
</file>