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4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5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9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6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0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5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9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6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1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6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0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152D8A-5FC1-48BE-9B16-4CB59616575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BEE2D-4818-48AA-BF26-37A7D8D5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0895" y="2804907"/>
            <a:ext cx="44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1d: Support the Engineer Regiment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400" y="6140082"/>
            <a:ext cx="363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4d: Build ready and resilient people and 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321" y="1811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2826" y="987367"/>
            <a:ext cx="96061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600" dirty="0"/>
              <a:t>A team of USACE Jacksonville District volunteers and Society of Military Engineers members coordinated and participated in the SAME Engineering Career Day event held virtually on 26 February. </a:t>
            </a:r>
          </a:p>
          <a:p>
            <a:endParaRPr lang="en-US" sz="1600" dirty="0"/>
          </a:p>
          <a:p>
            <a:endParaRPr lang="en-US" sz="1200" dirty="0"/>
          </a:p>
        </p:txBody>
      </p:sp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48723CE-21BA-45E8-BFCB-A91F27DE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87" y="1995710"/>
            <a:ext cx="4367413" cy="26819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1B0AA1-67D7-42F8-9B95-F13B886DD770}"/>
              </a:ext>
            </a:extLst>
          </p:cNvPr>
          <p:cNvSpPr txBox="1"/>
          <p:nvPr/>
        </p:nvSpPr>
        <p:spPr>
          <a:xfrm>
            <a:off x="1498265" y="4424056"/>
            <a:ext cx="4544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  <a:p>
            <a:r>
              <a:rPr lang="en-US" sz="1600" dirty="0"/>
              <a:t>Six schools and 13 teams participated in a take-home challenge to design a gyroscope. Judges tested the projects by assessing the amount of time the gyroscopes rotated as well as the aesthetics of the project.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32" name="Picture 3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A26BB3B-EACC-4FDA-9FCD-420EE838D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22" y="2804908"/>
            <a:ext cx="4646477" cy="2895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792C4-F6B7-4806-B77A-4B2D8F187ECE}"/>
              </a:ext>
            </a:extLst>
          </p:cNvPr>
          <p:cNvSpPr txBox="1"/>
          <p:nvPr/>
        </p:nvSpPr>
        <p:spPr>
          <a:xfrm>
            <a:off x="2142565" y="33285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0895" y="2804907"/>
            <a:ext cx="44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1d: Support the Engineer Regiment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400" y="6140082"/>
            <a:ext cx="363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4d: Build ready and resilient people and 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321" y="1811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9143" y="1202153"/>
            <a:ext cx="8528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B0AA1-67D7-42F8-9B95-F13B886DD770}"/>
              </a:ext>
            </a:extLst>
          </p:cNvPr>
          <p:cNvSpPr txBox="1"/>
          <p:nvPr/>
        </p:nvSpPr>
        <p:spPr>
          <a:xfrm>
            <a:off x="1824510" y="729339"/>
            <a:ext cx="88533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600" dirty="0"/>
              <a:t>Teams also completed a surprise problem to build and load a tower made of spaghetti and marshmallows.</a:t>
            </a:r>
          </a:p>
          <a:p>
            <a:endParaRPr lang="en-US" sz="1600" dirty="0"/>
          </a:p>
          <a:p>
            <a:endParaRPr lang="en-US" sz="1200" dirty="0"/>
          </a:p>
        </p:txBody>
      </p:sp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EE7D8965-A31B-4FA0-94D3-3A117843C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8" y="2020980"/>
            <a:ext cx="4694648" cy="3475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44073E-AAC9-45E0-8B03-605DCB3463DE}"/>
              </a:ext>
            </a:extLst>
          </p:cNvPr>
          <p:cNvSpPr txBox="1"/>
          <p:nvPr/>
        </p:nvSpPr>
        <p:spPr>
          <a:xfrm>
            <a:off x="1995081" y="82296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  <p:pic>
        <p:nvPicPr>
          <p:cNvPr id="12" name="Content Placeholder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E0002855-81EF-42B3-A728-CD9ED8826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3854" y="2142750"/>
            <a:ext cx="4144371" cy="3850293"/>
          </a:xfrm>
        </p:spPr>
      </p:pic>
    </p:spTree>
    <p:extLst>
      <p:ext uri="{BB962C8B-B14F-4D97-AF65-F5344CB8AC3E}">
        <p14:creationId xmlns:p14="http://schemas.microsoft.com/office/powerpoint/2010/main" val="139158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0895" y="2804907"/>
            <a:ext cx="44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1d: Support the Engineer Regiment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400" y="6140082"/>
            <a:ext cx="363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4d: Build ready and resilient people and 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321" y="1811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9143" y="1202153"/>
            <a:ext cx="8528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B0AA1-67D7-42F8-9B95-F13B886DD770}"/>
              </a:ext>
            </a:extLst>
          </p:cNvPr>
          <p:cNvSpPr txBox="1"/>
          <p:nvPr/>
        </p:nvSpPr>
        <p:spPr>
          <a:xfrm>
            <a:off x="2139144" y="830004"/>
            <a:ext cx="7717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600" dirty="0"/>
              <a:t>                   Judges participated virtually and represented industry, academia, and government.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4073E-AAC9-45E0-8B03-605DCB3463DE}"/>
              </a:ext>
            </a:extLst>
          </p:cNvPr>
          <p:cNvSpPr txBox="1"/>
          <p:nvPr/>
        </p:nvSpPr>
        <p:spPr>
          <a:xfrm>
            <a:off x="2142565" y="33285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364ECB-BBE0-441C-9E07-664AE93C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81" y="2026651"/>
            <a:ext cx="8525436" cy="38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0895" y="2804907"/>
            <a:ext cx="44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1d: Support the Engineer Regiment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400" y="6140082"/>
            <a:ext cx="363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4d: Build ready and resilient people and 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321" y="1811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9143" y="1202153"/>
            <a:ext cx="8528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B0AA1-67D7-42F8-9B95-F13B886DD770}"/>
              </a:ext>
            </a:extLst>
          </p:cNvPr>
          <p:cNvSpPr txBox="1"/>
          <p:nvPr/>
        </p:nvSpPr>
        <p:spPr>
          <a:xfrm>
            <a:off x="1720646" y="807974"/>
            <a:ext cx="8136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600" dirty="0"/>
              <a:t>                          In addition to SAME, several local member firms assisted in sponsoring the event.  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4073E-AAC9-45E0-8B03-605DCB3463DE}"/>
              </a:ext>
            </a:extLst>
          </p:cNvPr>
          <p:cNvSpPr txBox="1"/>
          <p:nvPr/>
        </p:nvSpPr>
        <p:spPr>
          <a:xfrm>
            <a:off x="2142565" y="33285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F7170A-B53C-46DD-9F1B-4EF30F6C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6" y="1943417"/>
            <a:ext cx="6894576" cy="43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0895" y="2804907"/>
            <a:ext cx="44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1d: Support the Engineer Regiment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400" y="6140082"/>
            <a:ext cx="363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Objective 4d: Build ready and resilient people and teams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565" y="33285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321" y="1811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6454" y="1498906"/>
            <a:ext cx="497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13684" y="1314240"/>
            <a:ext cx="4097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Guest speakers for the all-day event included USACE Jacksonville District’s Colonel Drew Kelly (live from Herbert Hoover Dike) and ERDC’s Dr. Brittany </a:t>
            </a:r>
            <a:r>
              <a:rPr lang="en-US" sz="1600" dirty="0" err="1"/>
              <a:t>Bruder</a:t>
            </a:r>
            <a:r>
              <a:rPr lang="en-US" sz="1600" dirty="0"/>
              <a:t>.  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1D0CAD-6F21-47A2-AEA5-EC82A825E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32" y="2804907"/>
            <a:ext cx="4972988" cy="3281543"/>
          </a:xfrm>
          <a:prstGeom prst="rect">
            <a:avLst/>
          </a:prstGeom>
        </p:spPr>
      </p:pic>
      <p:pic>
        <p:nvPicPr>
          <p:cNvPr id="18" name="Picture 17" descr="A picture containing outdoor, sky, road, tree&#10;&#10;Description automatically generated">
            <a:extLst>
              <a:ext uri="{FF2B5EF4-FFF2-40B4-BE49-F238E27FC236}">
                <a16:creationId xmlns:a16="http://schemas.microsoft.com/office/drawing/2014/main" id="{B1126E2B-19B5-4BC8-9AEB-0E462A937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87" y="1498906"/>
            <a:ext cx="4900223" cy="31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2674" y="1512249"/>
            <a:ext cx="453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USACE’s LTC Joe Sahl provided the welcome and closed the event by recognizing the winning teams.</a:t>
            </a:r>
          </a:p>
        </p:txBody>
      </p:sp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28ED3D91-AC1D-4D98-8D29-58C5E5383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7" y="1512249"/>
            <a:ext cx="5394692" cy="2926747"/>
          </a:xfrm>
          <a:prstGeom prst="rect">
            <a:avLst/>
          </a:prstGeom>
        </p:spPr>
      </p:pic>
      <p:pic>
        <p:nvPicPr>
          <p:cNvPr id="13" name="Picture 12" descr="A picture containing person, clothing, indoor&#10;&#10;Description automatically generated">
            <a:extLst>
              <a:ext uri="{FF2B5EF4-FFF2-40B4-BE49-F238E27FC236}">
                <a16:creationId xmlns:a16="http://schemas.microsoft.com/office/drawing/2014/main" id="{C43C5F95-D67A-48B6-99A9-5F719E183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23" y="2900516"/>
            <a:ext cx="4691811" cy="3294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C925C-D80E-40AB-95F6-252137290979}"/>
              </a:ext>
            </a:extLst>
          </p:cNvPr>
          <p:cNvSpPr txBox="1"/>
          <p:nvPr/>
        </p:nvSpPr>
        <p:spPr>
          <a:xfrm>
            <a:off x="2142565" y="33285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</p:spTree>
    <p:extLst>
      <p:ext uri="{BB962C8B-B14F-4D97-AF65-F5344CB8AC3E}">
        <p14:creationId xmlns:p14="http://schemas.microsoft.com/office/powerpoint/2010/main" val="111438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television&#10;&#10;Description automatically generated">
            <a:extLst>
              <a:ext uri="{FF2B5EF4-FFF2-40B4-BE49-F238E27FC236}">
                <a16:creationId xmlns:a16="http://schemas.microsoft.com/office/drawing/2014/main" id="{19D948D5-5C79-4ABD-97F4-A58D0BAAF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0" y="1428750"/>
            <a:ext cx="7482349" cy="4649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38C84-1CD1-42FE-9C52-B6BB17CA4C55}"/>
              </a:ext>
            </a:extLst>
          </p:cNvPr>
          <p:cNvSpPr txBox="1"/>
          <p:nvPr/>
        </p:nvSpPr>
        <p:spPr>
          <a:xfrm>
            <a:off x="2142565" y="33285"/>
            <a:ext cx="790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Engineering Career Day 2021</a:t>
            </a:r>
          </a:p>
          <a:p>
            <a:pPr algn="ctr"/>
            <a:r>
              <a:rPr lang="en-US" sz="3200" b="1" dirty="0"/>
              <a:t>SAME Jax Post</a:t>
            </a:r>
          </a:p>
        </p:txBody>
      </p:sp>
    </p:spTree>
    <p:extLst>
      <p:ext uri="{BB962C8B-B14F-4D97-AF65-F5344CB8AC3E}">
        <p14:creationId xmlns:p14="http://schemas.microsoft.com/office/powerpoint/2010/main" val="787170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2398</TotalTime>
  <Words>291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Borochaner, Laureen A CIV USARMY CESAJ (USA)</dc:creator>
  <cp:lastModifiedBy>Borochaner, Laureen A CIV USARMY CESAJ (USA)</cp:lastModifiedBy>
  <cp:revision>6</cp:revision>
  <dcterms:created xsi:type="dcterms:W3CDTF">2021-03-05T22:31:26Z</dcterms:created>
  <dcterms:modified xsi:type="dcterms:W3CDTF">2021-03-07T14:29:40Z</dcterms:modified>
</cp:coreProperties>
</file>